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2" r:id="rId3"/>
    <p:sldId id="277" r:id="rId4"/>
    <p:sldId id="278" r:id="rId5"/>
    <p:sldId id="279" r:id="rId6"/>
    <p:sldId id="280" r:id="rId7"/>
    <p:sldId id="281" r:id="rId8"/>
    <p:sldId id="257" r:id="rId9"/>
    <p:sldId id="282" r:id="rId10"/>
    <p:sldId id="265" r:id="rId11"/>
    <p:sldId id="283" r:id="rId12"/>
    <p:sldId id="284" r:id="rId13"/>
    <p:sldId id="286" r:id="rId14"/>
    <p:sldId id="285" r:id="rId15"/>
    <p:sldId id="288" r:id="rId16"/>
    <p:sldId id="289" r:id="rId17"/>
    <p:sldId id="269" r:id="rId18"/>
    <p:sldId id="294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9EF3F9"/>
    <a:srgbClr val="92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valmaryrichardson:Documents:A%20Ev:Presentations:Lima%20at%20EFORT%20June%202013:World%20Health%20Charts%20in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D5D4C7">
                <a:lumMod val="9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.0174191893630474"/>
                  <c:y val="-0.00522575680891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6127929086983"/>
                  <c:y val="-0.0104515136178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0161193795111"/>
                  <c:y val="-0.0235159056401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16127929086982"/>
                  <c:y val="-0.0235159056401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16127929086983"/>
                  <c:y val="-0.0156772704267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45159911358728"/>
                  <c:y val="-0.0104515136178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Sheet1!$B$5:$B$10</c:f>
              <c:strCache>
                <c:ptCount val="6"/>
                <c:pt idx="0">
                  <c:v>China</c:v>
                </c:pt>
                <c:pt idx="1">
                  <c:v>Brazil</c:v>
                </c:pt>
                <c:pt idx="2">
                  <c:v>India</c:v>
                </c:pt>
                <c:pt idx="3">
                  <c:v>USA</c:v>
                </c:pt>
                <c:pt idx="4">
                  <c:v>UK</c:v>
                </c:pt>
                <c:pt idx="5">
                  <c:v>Global</c:v>
                </c:pt>
              </c:strCache>
            </c: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4.3</c:v>
                </c:pt>
                <c:pt idx="1">
                  <c:v>8.4</c:v>
                </c:pt>
                <c:pt idx="2">
                  <c:v>4.1</c:v>
                </c:pt>
                <c:pt idx="3">
                  <c:v>15.7</c:v>
                </c:pt>
                <c:pt idx="4">
                  <c:v>8.4</c:v>
                </c:pt>
                <c:pt idx="5">
                  <c:v>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5335480"/>
        <c:axId val="2115338536"/>
        <c:axId val="2115344056"/>
      </c:bar3DChart>
      <c:catAx>
        <c:axId val="2115335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5338536"/>
        <c:crosses val="autoZero"/>
        <c:auto val="1"/>
        <c:lblAlgn val="ctr"/>
        <c:lblOffset val="100"/>
        <c:noMultiLvlLbl val="0"/>
      </c:catAx>
      <c:valAx>
        <c:axId val="2115338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5335480"/>
        <c:crosses val="autoZero"/>
        <c:crossBetween val="between"/>
      </c:valAx>
      <c:serAx>
        <c:axId val="2115344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5338536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0F170-9645-AE49-8D3D-EF94CE55DFDD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3BDC2-3854-A341-81B6-F77402C4AE7B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2"/>
              </a:solidFill>
            </a:rPr>
            <a:t>Arthroplasty practitioner</a:t>
          </a:r>
          <a:endParaRPr lang="en-US" sz="1200" b="1" dirty="0">
            <a:solidFill>
              <a:schemeClr val="tx2"/>
            </a:solidFill>
          </a:endParaRPr>
        </a:p>
      </dgm:t>
    </dgm:pt>
    <dgm:pt modelId="{383B8E0D-3C68-274F-85CD-2628CD207FF9}" type="parTrans" cxnId="{31118CC8-A713-934D-9DFC-0084FDE1B82C}">
      <dgm:prSet/>
      <dgm:spPr/>
      <dgm:t>
        <a:bodyPr/>
        <a:lstStyle/>
        <a:p>
          <a:endParaRPr lang="en-US"/>
        </a:p>
      </dgm:t>
    </dgm:pt>
    <dgm:pt modelId="{F95682E0-41A9-274C-B4D3-F53ED391554E}" type="sibTrans" cxnId="{31118CC8-A713-934D-9DFC-0084FDE1B82C}">
      <dgm:prSet/>
      <dgm:spPr/>
      <dgm:t>
        <a:bodyPr/>
        <a:lstStyle/>
        <a:p>
          <a:endParaRPr lang="en-US"/>
        </a:p>
      </dgm:t>
    </dgm:pt>
    <dgm:pt modelId="{B73A01C2-2F12-1349-8A2A-9896EE53112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292934"/>
              </a:solidFill>
            </a:rPr>
            <a:t>Band 6 level health care professional</a:t>
          </a:r>
          <a:endParaRPr lang="en-US" b="1" dirty="0">
            <a:solidFill>
              <a:srgbClr val="292934"/>
            </a:solidFill>
          </a:endParaRPr>
        </a:p>
      </dgm:t>
    </dgm:pt>
    <dgm:pt modelId="{86D8B083-5684-9C4C-AC05-7156410FFEBA}" type="parTrans" cxnId="{A99A5452-7382-6F4F-82BD-1AE5B42F8F1B}">
      <dgm:prSet/>
      <dgm:spPr/>
      <dgm:t>
        <a:bodyPr/>
        <a:lstStyle/>
        <a:p>
          <a:endParaRPr lang="en-US"/>
        </a:p>
      </dgm:t>
    </dgm:pt>
    <dgm:pt modelId="{42B74E23-E6C9-9A4F-AA10-54F3B39B3D93}" type="sibTrans" cxnId="{A99A5452-7382-6F4F-82BD-1AE5B42F8F1B}">
      <dgm:prSet/>
      <dgm:spPr/>
      <dgm:t>
        <a:bodyPr/>
        <a:lstStyle/>
        <a:p>
          <a:endParaRPr lang="en-US"/>
        </a:p>
      </dgm:t>
    </dgm:pt>
    <dgm:pt modelId="{A41DF992-C789-1043-B1E4-565FE4F1325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Arthroplasty Image Interpretation</a:t>
          </a:r>
          <a:endParaRPr lang="en-US" sz="600" b="1" dirty="0">
            <a:solidFill>
              <a:srgbClr val="292934"/>
            </a:solidFill>
          </a:endParaRPr>
        </a:p>
      </dgm:t>
    </dgm:pt>
    <dgm:pt modelId="{4E13776D-C09A-0745-98F1-E1FEC211CB5F}" type="parTrans" cxnId="{9F7E7F5A-BE40-A44D-B631-8A82744F7F58}">
      <dgm:prSet/>
      <dgm:spPr/>
      <dgm:t>
        <a:bodyPr/>
        <a:lstStyle/>
        <a:p>
          <a:endParaRPr lang="en-US"/>
        </a:p>
      </dgm:t>
    </dgm:pt>
    <dgm:pt modelId="{6CB6A012-EBC3-764D-9617-16BD5017F2D0}" type="sibTrans" cxnId="{9F7E7F5A-BE40-A44D-B631-8A82744F7F58}">
      <dgm:prSet/>
      <dgm:spPr/>
      <dgm:t>
        <a:bodyPr/>
        <a:lstStyle/>
        <a:p>
          <a:endParaRPr lang="en-US"/>
        </a:p>
      </dgm:t>
    </dgm:pt>
    <dgm:pt modelId="{0A3863EC-B43A-AE4D-9291-8C26EE7D882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292934"/>
              </a:solidFill>
            </a:rPr>
            <a:t>Local protocol</a:t>
          </a:r>
          <a:endParaRPr lang="en-US" b="1" dirty="0">
            <a:solidFill>
              <a:srgbClr val="292934"/>
            </a:solidFill>
          </a:endParaRPr>
        </a:p>
      </dgm:t>
    </dgm:pt>
    <dgm:pt modelId="{4161851F-028E-6244-AD26-1EA8B45C8354}" type="parTrans" cxnId="{3B05C1CC-F559-F844-8D81-3B8396E6BCAE}">
      <dgm:prSet/>
      <dgm:spPr/>
      <dgm:t>
        <a:bodyPr/>
        <a:lstStyle/>
        <a:p>
          <a:endParaRPr lang="en-US"/>
        </a:p>
      </dgm:t>
    </dgm:pt>
    <dgm:pt modelId="{4F051EFA-BC16-FA49-BF2B-C16A1F4DD23E}" type="sibTrans" cxnId="{3B05C1CC-F559-F844-8D81-3B8396E6BCAE}">
      <dgm:prSet/>
      <dgm:spPr/>
      <dgm:t>
        <a:bodyPr/>
        <a:lstStyle/>
        <a:p>
          <a:endParaRPr lang="en-US"/>
        </a:p>
      </dgm:t>
    </dgm:pt>
    <dgm:pt modelId="{113864FF-B6A4-D54E-873A-AAB538FDE58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292934"/>
              </a:solidFill>
            </a:rPr>
            <a:t>Accountability structure</a:t>
          </a:r>
          <a:endParaRPr lang="en-US" b="1" dirty="0">
            <a:solidFill>
              <a:srgbClr val="292934"/>
            </a:solidFill>
          </a:endParaRPr>
        </a:p>
      </dgm:t>
    </dgm:pt>
    <dgm:pt modelId="{0852A896-CA9A-C743-B670-7B2D5F1448FE}" type="parTrans" cxnId="{2AA31AB9-6A32-BE4B-A106-1D094F73EF5E}">
      <dgm:prSet/>
      <dgm:spPr/>
      <dgm:t>
        <a:bodyPr/>
        <a:lstStyle/>
        <a:p>
          <a:endParaRPr lang="en-US"/>
        </a:p>
      </dgm:t>
    </dgm:pt>
    <dgm:pt modelId="{9B5E5275-4AC1-AF4D-888E-487D1891F9A7}" type="sibTrans" cxnId="{2AA31AB9-6A32-BE4B-A106-1D094F73EF5E}">
      <dgm:prSet/>
      <dgm:spPr/>
      <dgm:t>
        <a:bodyPr/>
        <a:lstStyle/>
        <a:p>
          <a:endParaRPr lang="en-US"/>
        </a:p>
      </dgm:t>
    </dgm:pt>
    <dgm:pt modelId="{DED108F2-CAA8-E84E-AB04-00AB023A3BB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292934"/>
              </a:solidFill>
            </a:rPr>
            <a:t>Level 2: Able to follow up hip and knee patients under supervision with consultant or senior practitioner present in clinic along side</a:t>
          </a:r>
          <a:endParaRPr lang="en-US" b="1" dirty="0">
            <a:solidFill>
              <a:srgbClr val="292934"/>
            </a:solidFill>
          </a:endParaRPr>
        </a:p>
      </dgm:t>
    </dgm:pt>
    <dgm:pt modelId="{E333AF40-FA07-694A-8103-A044A7B7AFDA}" type="parTrans" cxnId="{1E890977-01CB-2248-8E76-58A43DD7424E}">
      <dgm:prSet/>
      <dgm:spPr/>
      <dgm:t>
        <a:bodyPr/>
        <a:lstStyle/>
        <a:p>
          <a:endParaRPr lang="en-US"/>
        </a:p>
      </dgm:t>
    </dgm:pt>
    <dgm:pt modelId="{CFC41921-16BB-224D-B1E3-8E0D763A1B0C}" type="sibTrans" cxnId="{1E890977-01CB-2248-8E76-58A43DD7424E}">
      <dgm:prSet/>
      <dgm:spPr/>
      <dgm:t>
        <a:bodyPr/>
        <a:lstStyle/>
        <a:p>
          <a:endParaRPr lang="en-US"/>
        </a:p>
      </dgm:t>
    </dgm:pt>
    <dgm:pt modelId="{C6FF32B2-001E-7948-9016-FBE147D0A940}">
      <dgm:prSet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Clinic administration</a:t>
          </a:r>
        </a:p>
      </dgm:t>
    </dgm:pt>
    <dgm:pt modelId="{CAEC3B83-C41C-F94F-B50D-4B53DF9CFE9A}" type="parTrans" cxnId="{BF9BE6DF-7F7F-C04C-BE69-B81D9C3AFAC6}">
      <dgm:prSet/>
      <dgm:spPr/>
      <dgm:t>
        <a:bodyPr/>
        <a:lstStyle/>
        <a:p>
          <a:endParaRPr lang="en-US"/>
        </a:p>
      </dgm:t>
    </dgm:pt>
    <dgm:pt modelId="{9F95AFCB-3DE5-8E45-9F13-5BF6B75F57DE}" type="sibTrans" cxnId="{BF9BE6DF-7F7F-C04C-BE69-B81D9C3AFAC6}">
      <dgm:prSet/>
      <dgm:spPr/>
      <dgm:t>
        <a:bodyPr/>
        <a:lstStyle/>
        <a:p>
          <a:endParaRPr lang="en-US"/>
        </a:p>
      </dgm:t>
    </dgm:pt>
    <dgm:pt modelId="{5D3F3535-4527-A140-B829-41D749D520E4}">
      <dgm:prSet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History taking</a:t>
          </a:r>
        </a:p>
      </dgm:t>
    </dgm:pt>
    <dgm:pt modelId="{4F660EBD-CCAF-A848-8DCE-2756B070D429}" type="parTrans" cxnId="{F3050146-CA35-614C-BA59-3D8E057005EB}">
      <dgm:prSet/>
      <dgm:spPr/>
      <dgm:t>
        <a:bodyPr/>
        <a:lstStyle/>
        <a:p>
          <a:endParaRPr lang="en-US"/>
        </a:p>
      </dgm:t>
    </dgm:pt>
    <dgm:pt modelId="{0B82347C-608C-0643-9CCE-0E6147211D05}" type="sibTrans" cxnId="{F3050146-CA35-614C-BA59-3D8E057005EB}">
      <dgm:prSet/>
      <dgm:spPr/>
      <dgm:t>
        <a:bodyPr/>
        <a:lstStyle/>
        <a:p>
          <a:endParaRPr lang="en-US"/>
        </a:p>
      </dgm:t>
    </dgm:pt>
    <dgm:pt modelId="{CCA6E68B-DEC1-D34E-A6DB-3CF6EDD0210F}">
      <dgm:prSet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Examination</a:t>
          </a:r>
        </a:p>
      </dgm:t>
    </dgm:pt>
    <dgm:pt modelId="{D9B1D551-688D-ED44-8C86-1E87E153E2FD}" type="parTrans" cxnId="{B515C505-8846-2E44-88C7-02C736B1F1A6}">
      <dgm:prSet/>
      <dgm:spPr/>
      <dgm:t>
        <a:bodyPr/>
        <a:lstStyle/>
        <a:p>
          <a:endParaRPr lang="en-US"/>
        </a:p>
      </dgm:t>
    </dgm:pt>
    <dgm:pt modelId="{3C5ED202-8BCD-4845-8E2F-80FBCECC1741}" type="sibTrans" cxnId="{B515C505-8846-2E44-88C7-02C736B1F1A6}">
      <dgm:prSet/>
      <dgm:spPr/>
      <dgm:t>
        <a:bodyPr/>
        <a:lstStyle/>
        <a:p>
          <a:endParaRPr lang="en-US"/>
        </a:p>
      </dgm:t>
    </dgm:pt>
    <dgm:pt modelId="{D760262F-8D9B-FB43-BA3C-46FD0ACC955B}">
      <dgm:prSet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Ordering of appropriate investigation</a:t>
          </a:r>
        </a:p>
      </dgm:t>
    </dgm:pt>
    <dgm:pt modelId="{9D8A4EFF-E88E-1F4B-9EFB-03650A5B8D06}" type="parTrans" cxnId="{534884CB-782D-774C-A641-1CB2023C96CE}">
      <dgm:prSet/>
      <dgm:spPr/>
      <dgm:t>
        <a:bodyPr/>
        <a:lstStyle/>
        <a:p>
          <a:endParaRPr lang="en-US"/>
        </a:p>
      </dgm:t>
    </dgm:pt>
    <dgm:pt modelId="{17E0F26F-4183-2C46-9002-5E2CAD9648B2}" type="sibTrans" cxnId="{534884CB-782D-774C-A641-1CB2023C96CE}">
      <dgm:prSet/>
      <dgm:spPr/>
      <dgm:t>
        <a:bodyPr/>
        <a:lstStyle/>
        <a:p>
          <a:endParaRPr lang="en-US"/>
        </a:p>
      </dgm:t>
    </dgm:pt>
    <dgm:pt modelId="{F81C9250-074A-8149-A1F4-57CA3A1BB702}">
      <dgm:prSet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Interpretation/Relevance of investigations</a:t>
          </a:r>
        </a:p>
      </dgm:t>
    </dgm:pt>
    <dgm:pt modelId="{A6E3385F-CAE1-1844-9E4D-C7889F5377F7}" type="parTrans" cxnId="{42A81A05-D078-0C44-A640-30DC10EFBB15}">
      <dgm:prSet/>
      <dgm:spPr/>
      <dgm:t>
        <a:bodyPr/>
        <a:lstStyle/>
        <a:p>
          <a:endParaRPr lang="en-US"/>
        </a:p>
      </dgm:t>
    </dgm:pt>
    <dgm:pt modelId="{CBBDA6C8-4025-B045-9473-594E2663F787}" type="sibTrans" cxnId="{42A81A05-D078-0C44-A640-30DC10EFBB15}">
      <dgm:prSet/>
      <dgm:spPr/>
      <dgm:t>
        <a:bodyPr/>
        <a:lstStyle/>
        <a:p>
          <a:endParaRPr lang="en-US"/>
        </a:p>
      </dgm:t>
    </dgm:pt>
    <dgm:pt modelId="{537BF43C-793A-DF4B-A2F2-EF5791DE1F72}">
      <dgm:prSet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Assessment of joint replacement</a:t>
          </a:r>
        </a:p>
      </dgm:t>
    </dgm:pt>
    <dgm:pt modelId="{708DC409-97EB-E242-876C-CFCCD7FAF979}" type="parTrans" cxnId="{0B175398-046A-624F-83AB-A195EAFCB6C3}">
      <dgm:prSet/>
      <dgm:spPr/>
      <dgm:t>
        <a:bodyPr/>
        <a:lstStyle/>
        <a:p>
          <a:endParaRPr lang="en-US"/>
        </a:p>
      </dgm:t>
    </dgm:pt>
    <dgm:pt modelId="{3C1BDEB2-7E1C-534B-B7F3-C44606E84A99}" type="sibTrans" cxnId="{0B175398-046A-624F-83AB-A195EAFCB6C3}">
      <dgm:prSet/>
      <dgm:spPr/>
      <dgm:t>
        <a:bodyPr/>
        <a:lstStyle/>
        <a:p>
          <a:endParaRPr lang="en-US"/>
        </a:p>
      </dgm:t>
    </dgm:pt>
    <dgm:pt modelId="{75739CE0-A7C5-6B4E-A0B3-5D1A7072993C}">
      <dgm:prSet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Further follow up of hip or knee – knowledge of actions</a:t>
          </a:r>
        </a:p>
      </dgm:t>
    </dgm:pt>
    <dgm:pt modelId="{5787D5F1-EEFA-9648-9827-826BCDFFCDAC}" type="parTrans" cxnId="{371B6DA5-6680-DF4A-B8DD-DFAF5763036B}">
      <dgm:prSet/>
      <dgm:spPr/>
      <dgm:t>
        <a:bodyPr/>
        <a:lstStyle/>
        <a:p>
          <a:endParaRPr lang="en-US"/>
        </a:p>
      </dgm:t>
    </dgm:pt>
    <dgm:pt modelId="{02D21A99-3F7C-6444-876A-13F73307C297}" type="sibTrans" cxnId="{371B6DA5-6680-DF4A-B8DD-DFAF5763036B}">
      <dgm:prSet/>
      <dgm:spPr/>
      <dgm:t>
        <a:bodyPr/>
        <a:lstStyle/>
        <a:p>
          <a:endParaRPr lang="en-US"/>
        </a:p>
      </dgm:t>
    </dgm:pt>
    <dgm:pt modelId="{C7391E6A-026F-E342-91F9-3801F57527AE}">
      <dgm:prSet custT="1"/>
      <dgm:spPr/>
      <dgm:t>
        <a:bodyPr/>
        <a:lstStyle/>
        <a:p>
          <a:r>
            <a:rPr lang="en-US" sz="800" dirty="0" smtClean="0">
              <a:solidFill>
                <a:schemeClr val="tx1"/>
              </a:solidFill>
            </a:rPr>
            <a:t>Underpinning knowledge</a:t>
          </a:r>
          <a:endParaRPr lang="en-US" sz="800" dirty="0">
            <a:solidFill>
              <a:schemeClr val="tx1"/>
            </a:solidFill>
          </a:endParaRPr>
        </a:p>
      </dgm:t>
    </dgm:pt>
    <dgm:pt modelId="{BC4D92AF-F024-4E48-895E-222F6969971D}" type="parTrans" cxnId="{2BA069C7-52F0-FD40-AB5F-513511603AF7}">
      <dgm:prSet/>
      <dgm:spPr/>
      <dgm:t>
        <a:bodyPr/>
        <a:lstStyle/>
        <a:p>
          <a:endParaRPr lang="en-US"/>
        </a:p>
      </dgm:t>
    </dgm:pt>
    <dgm:pt modelId="{C38A31D8-EBC1-B143-9CE3-D33F9DF11B5E}" type="sibTrans" cxnId="{2BA069C7-52F0-FD40-AB5F-513511603AF7}">
      <dgm:prSet/>
      <dgm:spPr/>
      <dgm:t>
        <a:bodyPr/>
        <a:lstStyle/>
        <a:p>
          <a:endParaRPr lang="en-US"/>
        </a:p>
      </dgm:t>
    </dgm:pt>
    <dgm:pt modelId="{D633DA72-147B-464B-A6FE-D05AD5D0500A}">
      <dgm:prSet phldrT="[Text]"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ACPA course at Liverpool</a:t>
          </a:r>
          <a:endParaRPr lang="en-US" sz="600" b="1" dirty="0">
            <a:solidFill>
              <a:srgbClr val="292934"/>
            </a:solidFill>
          </a:endParaRPr>
        </a:p>
      </dgm:t>
    </dgm:pt>
    <dgm:pt modelId="{1EFFDB89-ECCB-0C44-B490-4E4D903F4792}" type="parTrans" cxnId="{CB4979BD-C053-3C41-A1A7-30F976D537E2}">
      <dgm:prSet/>
      <dgm:spPr/>
      <dgm:t>
        <a:bodyPr/>
        <a:lstStyle/>
        <a:p>
          <a:endParaRPr lang="en-US"/>
        </a:p>
      </dgm:t>
    </dgm:pt>
    <dgm:pt modelId="{F875D1AF-BB04-A646-BCB7-7CCA67CDA0D6}" type="sibTrans" cxnId="{CB4979BD-C053-3C41-A1A7-30F976D537E2}">
      <dgm:prSet/>
      <dgm:spPr/>
      <dgm:t>
        <a:bodyPr/>
        <a:lstStyle/>
        <a:p>
          <a:endParaRPr lang="en-US"/>
        </a:p>
      </dgm:t>
    </dgm:pt>
    <dgm:pt modelId="{91E9B797-E41E-5F45-8652-7607F4F6F19C}">
      <dgm:prSet phldrT="[Text]"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Local training with documentation</a:t>
          </a:r>
          <a:endParaRPr lang="en-US" sz="600" b="1" dirty="0">
            <a:solidFill>
              <a:srgbClr val="292934"/>
            </a:solidFill>
          </a:endParaRPr>
        </a:p>
      </dgm:t>
    </dgm:pt>
    <dgm:pt modelId="{906FA4B5-B316-7A43-97E7-D0708BE38DCE}" type="parTrans" cxnId="{38FAF7BC-0A76-7A4D-9C50-7693DF7E1B89}">
      <dgm:prSet/>
      <dgm:spPr/>
      <dgm:t>
        <a:bodyPr/>
        <a:lstStyle/>
        <a:p>
          <a:endParaRPr lang="en-US"/>
        </a:p>
      </dgm:t>
    </dgm:pt>
    <dgm:pt modelId="{2970B214-1012-004E-AECF-DBD1250DEED1}" type="sibTrans" cxnId="{38FAF7BC-0A76-7A4D-9C50-7693DF7E1B89}">
      <dgm:prSet/>
      <dgm:spPr/>
      <dgm:t>
        <a:bodyPr/>
        <a:lstStyle/>
        <a:p>
          <a:endParaRPr lang="en-US"/>
        </a:p>
      </dgm:t>
    </dgm:pt>
    <dgm:pt modelId="{2C65B38D-493D-C647-965D-3A0AC0F8609B}">
      <dgm:prSet phldrT="[Text]" custT="1"/>
      <dgm:spPr/>
      <dgm:t>
        <a:bodyPr/>
        <a:lstStyle/>
        <a:p>
          <a:r>
            <a:rPr lang="en-US" sz="600" b="1" dirty="0" smtClean="0">
              <a:solidFill>
                <a:srgbClr val="292934"/>
              </a:solidFill>
            </a:rPr>
            <a:t>IRMER</a:t>
          </a:r>
          <a:endParaRPr lang="en-US" sz="600" b="1" dirty="0">
            <a:solidFill>
              <a:srgbClr val="292934"/>
            </a:solidFill>
          </a:endParaRPr>
        </a:p>
      </dgm:t>
    </dgm:pt>
    <dgm:pt modelId="{30FB8267-66BB-B14A-8767-9B5333D6BA04}" type="parTrans" cxnId="{A401A742-D127-2946-86E6-824E943C8685}">
      <dgm:prSet/>
      <dgm:spPr/>
      <dgm:t>
        <a:bodyPr/>
        <a:lstStyle/>
        <a:p>
          <a:endParaRPr lang="en-US"/>
        </a:p>
      </dgm:t>
    </dgm:pt>
    <dgm:pt modelId="{300A5661-B8D6-6647-81CF-6B7A9FA8D7CC}" type="sibTrans" cxnId="{A401A742-D127-2946-86E6-824E943C8685}">
      <dgm:prSet/>
      <dgm:spPr/>
      <dgm:t>
        <a:bodyPr/>
        <a:lstStyle/>
        <a:p>
          <a:endParaRPr lang="en-US"/>
        </a:p>
      </dgm:t>
    </dgm:pt>
    <dgm:pt modelId="{417DCACA-F5F9-9548-BBF8-8CC1E9DD20F4}" type="pres">
      <dgm:prSet presAssocID="{0700F170-9645-AE49-8D3D-EF94CE55DFD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696907-1238-FF42-B72A-25B7550C09EE}" type="pres">
      <dgm:prSet presAssocID="{7343BDC2-3854-A341-81B6-F77402C4AE7B}" presName="textCenter" presStyleLbl="node1" presStyleIdx="0" presStyleCnt="17" custScaleX="160637" custScaleY="129000" custLinFactNeighborX="35833" custLinFactNeighborY="-15000"/>
      <dgm:spPr/>
      <dgm:t>
        <a:bodyPr/>
        <a:lstStyle/>
        <a:p>
          <a:endParaRPr lang="en-US"/>
        </a:p>
      </dgm:t>
    </dgm:pt>
    <dgm:pt modelId="{07F2602C-E2CA-8E47-AD5E-979A2271BD35}" type="pres">
      <dgm:prSet presAssocID="{7343BDC2-3854-A341-81B6-F77402C4AE7B}" presName="cycle_1" presStyleCnt="0"/>
      <dgm:spPr/>
    </dgm:pt>
    <dgm:pt modelId="{76335211-9028-F743-9375-440CC4DA5C62}" type="pres">
      <dgm:prSet presAssocID="{B73A01C2-2F12-1349-8A2A-9896EE531124}" presName="childCenter1" presStyleLbl="node1" presStyleIdx="1" presStyleCnt="17" custLinFactNeighborX="11501" custLinFactNeighborY="-1896"/>
      <dgm:spPr/>
      <dgm:t>
        <a:bodyPr/>
        <a:lstStyle/>
        <a:p>
          <a:endParaRPr lang="en-US"/>
        </a:p>
      </dgm:t>
    </dgm:pt>
    <dgm:pt modelId="{FC639939-5CDC-C748-B7B9-6C357A294A91}" type="pres">
      <dgm:prSet presAssocID="{86D8B083-5684-9C4C-AC05-7156410FFEBA}" presName="Name144" presStyleLbl="parChTrans1D2" presStyleIdx="0" presStyleCnt="5"/>
      <dgm:spPr/>
      <dgm:t>
        <a:bodyPr/>
        <a:lstStyle/>
        <a:p>
          <a:endParaRPr lang="en-US"/>
        </a:p>
      </dgm:t>
    </dgm:pt>
    <dgm:pt modelId="{3F32A576-FF2E-6C40-8936-DD14B55865C5}" type="pres">
      <dgm:prSet presAssocID="{7343BDC2-3854-A341-81B6-F77402C4AE7B}" presName="cycle_2" presStyleCnt="0"/>
      <dgm:spPr/>
    </dgm:pt>
    <dgm:pt modelId="{8515216D-CF96-B64F-A90D-28062048E202}" type="pres">
      <dgm:prSet presAssocID="{A41DF992-C789-1043-B1E4-565FE4F1325B}" presName="childCenter2" presStyleLbl="node1" presStyleIdx="2" presStyleCnt="17" custScaleX="133175" custLinFactNeighborX="40773" custLinFactNeighborY="-2471"/>
      <dgm:spPr/>
      <dgm:t>
        <a:bodyPr/>
        <a:lstStyle/>
        <a:p>
          <a:endParaRPr lang="en-US"/>
        </a:p>
      </dgm:t>
    </dgm:pt>
    <dgm:pt modelId="{88C29502-67BC-264E-80AD-BA9816BD1800}" type="pres">
      <dgm:prSet presAssocID="{1EFFDB89-ECCB-0C44-B490-4E4D903F4792}" presName="Name218" presStyleLbl="parChTrans1D3" presStyleIdx="0" presStyleCnt="11"/>
      <dgm:spPr/>
      <dgm:t>
        <a:bodyPr/>
        <a:lstStyle/>
        <a:p>
          <a:endParaRPr lang="en-US"/>
        </a:p>
      </dgm:t>
    </dgm:pt>
    <dgm:pt modelId="{CBAF8683-7CCE-7149-9E7A-D4AD5EF1FFE1}" type="pres">
      <dgm:prSet presAssocID="{D633DA72-147B-464B-A6FE-D05AD5D0500A}" presName="text2" presStyleLbl="node1" presStyleIdx="3" presStyleCnt="17" custRadScaleRad="153799" custRadScaleInc="78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773A4-C5A5-234F-996B-8534DB372E30}" type="pres">
      <dgm:prSet presAssocID="{906FA4B5-B316-7A43-97E7-D0708BE38DCE}" presName="Name218" presStyleLbl="parChTrans1D3" presStyleIdx="1" presStyleCnt="11"/>
      <dgm:spPr/>
      <dgm:t>
        <a:bodyPr/>
        <a:lstStyle/>
        <a:p>
          <a:endParaRPr lang="en-US"/>
        </a:p>
      </dgm:t>
    </dgm:pt>
    <dgm:pt modelId="{6AA73028-1992-CA4D-B5E3-F8D891A07269}" type="pres">
      <dgm:prSet presAssocID="{91E9B797-E41E-5F45-8652-7607F4F6F19C}" presName="text2" presStyleLbl="node1" presStyleIdx="4" presStyleCnt="17" custScaleX="190496" custRadScaleRad="187267" custRadScaleInc="12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96961-8F2F-F94C-B59B-5B4179302A67}" type="pres">
      <dgm:prSet presAssocID="{30FB8267-66BB-B14A-8767-9B5333D6BA04}" presName="Name218" presStyleLbl="parChTrans1D3" presStyleIdx="2" presStyleCnt="11"/>
      <dgm:spPr/>
      <dgm:t>
        <a:bodyPr/>
        <a:lstStyle/>
        <a:p>
          <a:endParaRPr lang="en-US"/>
        </a:p>
      </dgm:t>
    </dgm:pt>
    <dgm:pt modelId="{394B1CD3-6BDF-354F-98B3-ACEEE13CBDF7}" type="pres">
      <dgm:prSet presAssocID="{2C65B38D-493D-C647-965D-3A0AC0F8609B}" presName="text2" presStyleLbl="node1" presStyleIdx="5" presStyleCnt="17" custRadScaleRad="83658" custRadScaleInc="-118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24DE5-92E5-204B-88D0-BF8EE93997A6}" type="pres">
      <dgm:prSet presAssocID="{4E13776D-C09A-0745-98F1-E1FEC211CB5F}" presName="Name221" presStyleLbl="parChTrans1D2" presStyleIdx="1" presStyleCnt="5"/>
      <dgm:spPr/>
      <dgm:t>
        <a:bodyPr/>
        <a:lstStyle/>
        <a:p>
          <a:endParaRPr lang="en-US"/>
        </a:p>
      </dgm:t>
    </dgm:pt>
    <dgm:pt modelId="{79BC8EC0-F3A8-4347-BEBE-9826A799C43C}" type="pres">
      <dgm:prSet presAssocID="{7343BDC2-3854-A341-81B6-F77402C4AE7B}" presName="cycle_3" presStyleCnt="0"/>
      <dgm:spPr/>
    </dgm:pt>
    <dgm:pt modelId="{B562797E-F508-7D47-84A1-8AE7E59B6097}" type="pres">
      <dgm:prSet presAssocID="{0A3863EC-B43A-AE4D-9291-8C26EE7D8824}" presName="childCenter3" presStyleLbl="node1" presStyleIdx="6" presStyleCnt="17" custLinFactNeighborX="3539" custLinFactNeighborY="-3033"/>
      <dgm:spPr/>
      <dgm:t>
        <a:bodyPr/>
        <a:lstStyle/>
        <a:p>
          <a:endParaRPr lang="en-US"/>
        </a:p>
      </dgm:t>
    </dgm:pt>
    <dgm:pt modelId="{DF3E3C47-09C9-9C47-AC4D-98BBF3690A7A}" type="pres">
      <dgm:prSet presAssocID="{4161851F-028E-6244-AD26-1EA8B45C8354}" presName="Name288" presStyleLbl="parChTrans1D2" presStyleIdx="2" presStyleCnt="5"/>
      <dgm:spPr/>
      <dgm:t>
        <a:bodyPr/>
        <a:lstStyle/>
        <a:p>
          <a:endParaRPr lang="en-US"/>
        </a:p>
      </dgm:t>
    </dgm:pt>
    <dgm:pt modelId="{6F69BF42-0940-054C-B83E-1B8A4848B9D7}" type="pres">
      <dgm:prSet presAssocID="{7343BDC2-3854-A341-81B6-F77402C4AE7B}" presName="cycle_4" presStyleCnt="0"/>
      <dgm:spPr/>
    </dgm:pt>
    <dgm:pt modelId="{86F9B888-C1D0-7341-882F-B9A2D9D06D89}" type="pres">
      <dgm:prSet presAssocID="{113864FF-B6A4-D54E-873A-AAB538FDE58D}" presName="childCenter4" presStyleLbl="node1" presStyleIdx="7" presStyleCnt="17" custLinFactNeighborX="8089" custLinFactNeighborY="-885"/>
      <dgm:spPr/>
      <dgm:t>
        <a:bodyPr/>
        <a:lstStyle/>
        <a:p>
          <a:endParaRPr lang="en-US"/>
        </a:p>
      </dgm:t>
    </dgm:pt>
    <dgm:pt modelId="{7F5D1BDE-B076-0944-966C-71D1B3165A7B}" type="pres">
      <dgm:prSet presAssocID="{0852A896-CA9A-C743-B670-7B2D5F1448FE}" presName="Name345" presStyleLbl="parChTrans1D2" presStyleIdx="3" presStyleCnt="5"/>
      <dgm:spPr/>
      <dgm:t>
        <a:bodyPr/>
        <a:lstStyle/>
        <a:p>
          <a:endParaRPr lang="en-US"/>
        </a:p>
      </dgm:t>
    </dgm:pt>
    <dgm:pt modelId="{13314EBD-BE6F-4845-9183-2BC8BC1A9923}" type="pres">
      <dgm:prSet presAssocID="{7343BDC2-3854-A341-81B6-F77402C4AE7B}" presName="cycle_5" presStyleCnt="0"/>
      <dgm:spPr/>
    </dgm:pt>
    <dgm:pt modelId="{0611718B-9E0F-2F49-B365-1A7C60497D86}" type="pres">
      <dgm:prSet presAssocID="{DED108F2-CAA8-E84E-AB04-00AB023A3BB2}" presName="childCenter5" presStyleLbl="node1" presStyleIdx="8" presStyleCnt="17" custScaleX="380053" custScaleY="228937" custLinFactNeighborX="-10414" custLinFactNeighborY="-34494"/>
      <dgm:spPr/>
      <dgm:t>
        <a:bodyPr/>
        <a:lstStyle/>
        <a:p>
          <a:endParaRPr lang="en-US"/>
        </a:p>
      </dgm:t>
    </dgm:pt>
    <dgm:pt modelId="{446AFA49-5E5B-5447-A969-8CCF963F90F1}" type="pres">
      <dgm:prSet presAssocID="{CAEC3B83-C41C-F94F-B50D-4B53DF9CFE9A}" presName="Name389" presStyleLbl="parChTrans1D3" presStyleIdx="3" presStyleCnt="11"/>
      <dgm:spPr/>
      <dgm:t>
        <a:bodyPr/>
        <a:lstStyle/>
        <a:p>
          <a:endParaRPr lang="en-US"/>
        </a:p>
      </dgm:t>
    </dgm:pt>
    <dgm:pt modelId="{8B34953B-DE78-6C4D-8711-D2EA6B929989}" type="pres">
      <dgm:prSet presAssocID="{C6FF32B2-001E-7948-9016-FBE147D0A940}" presName="text5" presStyleLbl="node1" presStyleIdx="9" presStyleCnt="17" custScaleX="211730" custScaleY="136052" custRadScaleRad="205854" custRadScaleInc="-4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D4950-8595-0C40-A3E1-7C8800ED9C43}" type="pres">
      <dgm:prSet presAssocID="{4F660EBD-CCAF-A848-8DCE-2756B070D429}" presName="Name389" presStyleLbl="parChTrans1D3" presStyleIdx="4" presStyleCnt="11"/>
      <dgm:spPr/>
      <dgm:t>
        <a:bodyPr/>
        <a:lstStyle/>
        <a:p>
          <a:endParaRPr lang="en-US"/>
        </a:p>
      </dgm:t>
    </dgm:pt>
    <dgm:pt modelId="{59E2458D-E0FB-2A4B-B25D-1015DD0408E9}" type="pres">
      <dgm:prSet presAssocID="{5D3F3535-4527-A140-B829-41D749D520E4}" presName="text5" presStyleLbl="node1" presStyleIdx="10" presStyleCnt="17" custScaleX="189484" custScaleY="142774" custRadScaleRad="223720" custRadScaleInc="-71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FC66C-4DFF-584D-A49B-5F42041BBCBC}" type="pres">
      <dgm:prSet presAssocID="{D9B1D551-688D-ED44-8C86-1E87E153E2FD}" presName="Name389" presStyleLbl="parChTrans1D3" presStyleIdx="5" presStyleCnt="11"/>
      <dgm:spPr/>
      <dgm:t>
        <a:bodyPr/>
        <a:lstStyle/>
        <a:p>
          <a:endParaRPr lang="en-US"/>
        </a:p>
      </dgm:t>
    </dgm:pt>
    <dgm:pt modelId="{581D9007-24F4-994E-9FC3-35D046656ECB}" type="pres">
      <dgm:prSet presAssocID="{CCA6E68B-DEC1-D34E-A6DB-3CF6EDD0210F}" presName="text5" presStyleLbl="node1" presStyleIdx="11" presStyleCnt="17" custScaleX="196264" custScaleY="130662" custRadScaleRad="196043" custRadScaleInc="-125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97D25-9B71-9B41-92A2-9FA87859293B}" type="pres">
      <dgm:prSet presAssocID="{9D8A4EFF-E88E-1F4B-9EFB-03650A5B8D06}" presName="Name389" presStyleLbl="parChTrans1D3" presStyleIdx="6" presStyleCnt="11"/>
      <dgm:spPr/>
      <dgm:t>
        <a:bodyPr/>
        <a:lstStyle/>
        <a:p>
          <a:endParaRPr lang="en-US"/>
        </a:p>
      </dgm:t>
    </dgm:pt>
    <dgm:pt modelId="{DE4C2603-15E1-8541-BA09-5572B1D153BD}" type="pres">
      <dgm:prSet presAssocID="{D760262F-8D9B-FB43-BA3C-46FD0ACC955B}" presName="text5" presStyleLbl="node1" presStyleIdx="12" presStyleCnt="17" custScaleX="204922" custScaleY="148320" custRadScaleRad="127625" custRadScaleInc="-3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C6541-B273-974E-AEC8-B0AC6A4F193F}" type="pres">
      <dgm:prSet presAssocID="{A6E3385F-CAE1-1844-9E4D-C7889F5377F7}" presName="Name389" presStyleLbl="parChTrans1D3" presStyleIdx="7" presStyleCnt="11"/>
      <dgm:spPr/>
      <dgm:t>
        <a:bodyPr/>
        <a:lstStyle/>
        <a:p>
          <a:endParaRPr lang="en-US"/>
        </a:p>
      </dgm:t>
    </dgm:pt>
    <dgm:pt modelId="{773A8347-F2E6-A745-898F-309910B486FC}" type="pres">
      <dgm:prSet presAssocID="{F81C9250-074A-8149-A1F4-57CA3A1BB702}" presName="text5" presStyleLbl="node1" presStyleIdx="13" presStyleCnt="17" custScaleX="207984" custScaleY="104569" custRadScaleRad="103438" custRadScaleInc="112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CE482-2D20-C347-86D7-F5A8A5640425}" type="pres">
      <dgm:prSet presAssocID="{708DC409-97EB-E242-876C-CFCCD7FAF979}" presName="Name389" presStyleLbl="parChTrans1D3" presStyleIdx="8" presStyleCnt="11"/>
      <dgm:spPr/>
      <dgm:t>
        <a:bodyPr/>
        <a:lstStyle/>
        <a:p>
          <a:endParaRPr lang="en-US"/>
        </a:p>
      </dgm:t>
    </dgm:pt>
    <dgm:pt modelId="{0A21991B-64B9-CB44-BA6E-56B0AD69DAB6}" type="pres">
      <dgm:prSet presAssocID="{537BF43C-793A-DF4B-A2F2-EF5791DE1F72}" presName="text5" presStyleLbl="node1" presStyleIdx="14" presStyleCnt="17" custScaleX="206524" custScaleY="133986" custRadScaleRad="193608" custRadScaleInc="113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FA505-5EF9-9C44-89F8-B0489E205871}" type="pres">
      <dgm:prSet presAssocID="{5787D5F1-EEFA-9648-9827-826BCDFFCDAC}" presName="Name389" presStyleLbl="parChTrans1D3" presStyleIdx="9" presStyleCnt="11"/>
      <dgm:spPr/>
      <dgm:t>
        <a:bodyPr/>
        <a:lstStyle/>
        <a:p>
          <a:endParaRPr lang="en-US"/>
        </a:p>
      </dgm:t>
    </dgm:pt>
    <dgm:pt modelId="{F85E3DCB-A128-6048-BE51-09B62753B24B}" type="pres">
      <dgm:prSet presAssocID="{75739CE0-A7C5-6B4E-A0B3-5D1A7072993C}" presName="text5" presStyleLbl="node1" presStyleIdx="15" presStyleCnt="17" custScaleX="196557" custScaleY="161070" custRadScaleRad="216710" custRadScaleInc="82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EF5F-8FFE-4F47-9F8F-1DADBE670305}" type="pres">
      <dgm:prSet presAssocID="{BC4D92AF-F024-4E48-895E-222F6969971D}" presName="Name389" presStyleLbl="parChTrans1D3" presStyleIdx="10" presStyleCnt="11"/>
      <dgm:spPr/>
      <dgm:t>
        <a:bodyPr/>
        <a:lstStyle/>
        <a:p>
          <a:endParaRPr lang="en-US"/>
        </a:p>
      </dgm:t>
    </dgm:pt>
    <dgm:pt modelId="{9E46CE79-A97C-8D4D-B21D-82B70D1D6364}" type="pres">
      <dgm:prSet presAssocID="{C7391E6A-026F-E342-91F9-3801F57527AE}" presName="text5" presStyleLbl="node1" presStyleIdx="16" presStyleCnt="17" custScaleX="219317" custScaleY="102127" custRadScaleRad="277654" custRadScaleInc="2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E5B5-ACBB-1344-A52B-216FDC78A9E7}" type="pres">
      <dgm:prSet presAssocID="{E333AF40-FA07-694A-8103-A044A7B7AFDA}" presName="Name392" presStyleLbl="parChTrans1D2" presStyleIdx="4" presStyleCnt="5"/>
      <dgm:spPr/>
      <dgm:t>
        <a:bodyPr/>
        <a:lstStyle/>
        <a:p>
          <a:endParaRPr lang="en-US"/>
        </a:p>
      </dgm:t>
    </dgm:pt>
  </dgm:ptLst>
  <dgm:cxnLst>
    <dgm:cxn modelId="{05895717-7EB7-FC40-997A-4454AC7AE0C7}" type="presOf" srcId="{D9B1D551-688D-ED44-8C86-1E87E153E2FD}" destId="{443FC66C-4DFF-584D-A49B-5F42041BBCBC}" srcOrd="0" destOrd="0" presId="urn:microsoft.com/office/officeart/2008/layout/RadialCluster"/>
    <dgm:cxn modelId="{B515C505-8846-2E44-88C7-02C736B1F1A6}" srcId="{DED108F2-CAA8-E84E-AB04-00AB023A3BB2}" destId="{CCA6E68B-DEC1-D34E-A6DB-3CF6EDD0210F}" srcOrd="2" destOrd="0" parTransId="{D9B1D551-688D-ED44-8C86-1E87E153E2FD}" sibTransId="{3C5ED202-8BCD-4845-8E2F-80FBCECC1741}"/>
    <dgm:cxn modelId="{42A81A05-D078-0C44-A640-30DC10EFBB15}" srcId="{DED108F2-CAA8-E84E-AB04-00AB023A3BB2}" destId="{F81C9250-074A-8149-A1F4-57CA3A1BB702}" srcOrd="4" destOrd="0" parTransId="{A6E3385F-CAE1-1844-9E4D-C7889F5377F7}" sibTransId="{CBBDA6C8-4025-B045-9473-594E2663F787}"/>
    <dgm:cxn modelId="{2B1DB804-55A1-6E43-B090-32811FCCF610}" type="presOf" srcId="{4161851F-028E-6244-AD26-1EA8B45C8354}" destId="{DF3E3C47-09C9-9C47-AC4D-98BBF3690A7A}" srcOrd="0" destOrd="0" presId="urn:microsoft.com/office/officeart/2008/layout/RadialCluster"/>
    <dgm:cxn modelId="{3928FCF2-896E-164E-ABC7-5B460F919CF1}" type="presOf" srcId="{906FA4B5-B316-7A43-97E7-D0708BE38DCE}" destId="{398773A4-C5A5-234F-996B-8534DB372E30}" srcOrd="0" destOrd="0" presId="urn:microsoft.com/office/officeart/2008/layout/RadialCluster"/>
    <dgm:cxn modelId="{371B6DA5-6680-DF4A-B8DD-DFAF5763036B}" srcId="{DED108F2-CAA8-E84E-AB04-00AB023A3BB2}" destId="{75739CE0-A7C5-6B4E-A0B3-5D1A7072993C}" srcOrd="6" destOrd="0" parTransId="{5787D5F1-EEFA-9648-9827-826BCDFFCDAC}" sibTransId="{02D21A99-3F7C-6444-876A-13F73307C297}"/>
    <dgm:cxn modelId="{6C2E13C6-2879-0E4A-9481-51A0E355366A}" type="presOf" srcId="{91E9B797-E41E-5F45-8652-7607F4F6F19C}" destId="{6AA73028-1992-CA4D-B5E3-F8D891A07269}" srcOrd="0" destOrd="0" presId="urn:microsoft.com/office/officeart/2008/layout/RadialCluster"/>
    <dgm:cxn modelId="{A99A5452-7382-6F4F-82BD-1AE5B42F8F1B}" srcId="{7343BDC2-3854-A341-81B6-F77402C4AE7B}" destId="{B73A01C2-2F12-1349-8A2A-9896EE531124}" srcOrd="0" destOrd="0" parTransId="{86D8B083-5684-9C4C-AC05-7156410FFEBA}" sibTransId="{42B74E23-E6C9-9A4F-AA10-54F3B39B3D93}"/>
    <dgm:cxn modelId="{A401A742-D127-2946-86E6-824E943C8685}" srcId="{A41DF992-C789-1043-B1E4-565FE4F1325B}" destId="{2C65B38D-493D-C647-965D-3A0AC0F8609B}" srcOrd="2" destOrd="0" parTransId="{30FB8267-66BB-B14A-8767-9B5333D6BA04}" sibTransId="{300A5661-B8D6-6647-81CF-6B7A9FA8D7CC}"/>
    <dgm:cxn modelId="{31CBE31B-9554-BD40-8B91-B66E3A6B7257}" type="presOf" srcId="{4E13776D-C09A-0745-98F1-E1FEC211CB5F}" destId="{D1724DE5-92E5-204B-88D0-BF8EE93997A6}" srcOrd="0" destOrd="0" presId="urn:microsoft.com/office/officeart/2008/layout/RadialCluster"/>
    <dgm:cxn modelId="{A546BF24-E191-9A4B-BF76-BA25A5C76CEA}" type="presOf" srcId="{537BF43C-793A-DF4B-A2F2-EF5791DE1F72}" destId="{0A21991B-64B9-CB44-BA6E-56B0AD69DAB6}" srcOrd="0" destOrd="0" presId="urn:microsoft.com/office/officeart/2008/layout/RadialCluster"/>
    <dgm:cxn modelId="{254E050E-4EEA-554F-98EE-8B0231B7C048}" type="presOf" srcId="{113864FF-B6A4-D54E-873A-AAB538FDE58D}" destId="{86F9B888-C1D0-7341-882F-B9A2D9D06D89}" srcOrd="0" destOrd="0" presId="urn:microsoft.com/office/officeart/2008/layout/RadialCluster"/>
    <dgm:cxn modelId="{CB4979BD-C053-3C41-A1A7-30F976D537E2}" srcId="{A41DF992-C789-1043-B1E4-565FE4F1325B}" destId="{D633DA72-147B-464B-A6FE-D05AD5D0500A}" srcOrd="0" destOrd="0" parTransId="{1EFFDB89-ECCB-0C44-B490-4E4D903F4792}" sibTransId="{F875D1AF-BB04-A646-BCB7-7CCA67CDA0D6}"/>
    <dgm:cxn modelId="{BF9BE6DF-7F7F-C04C-BE69-B81D9C3AFAC6}" srcId="{DED108F2-CAA8-E84E-AB04-00AB023A3BB2}" destId="{C6FF32B2-001E-7948-9016-FBE147D0A940}" srcOrd="0" destOrd="0" parTransId="{CAEC3B83-C41C-F94F-B50D-4B53DF9CFE9A}" sibTransId="{9F95AFCB-3DE5-8E45-9F13-5BF6B75F57DE}"/>
    <dgm:cxn modelId="{38FAF7BC-0A76-7A4D-9C50-7693DF7E1B89}" srcId="{A41DF992-C789-1043-B1E4-565FE4F1325B}" destId="{91E9B797-E41E-5F45-8652-7607F4F6F19C}" srcOrd="1" destOrd="0" parTransId="{906FA4B5-B316-7A43-97E7-D0708BE38DCE}" sibTransId="{2970B214-1012-004E-AECF-DBD1250DEED1}"/>
    <dgm:cxn modelId="{31118CC8-A713-934D-9DFC-0084FDE1B82C}" srcId="{0700F170-9645-AE49-8D3D-EF94CE55DFDD}" destId="{7343BDC2-3854-A341-81B6-F77402C4AE7B}" srcOrd="0" destOrd="0" parTransId="{383B8E0D-3C68-274F-85CD-2628CD207FF9}" sibTransId="{F95682E0-41A9-274C-B4D3-F53ED391554E}"/>
    <dgm:cxn modelId="{64F43DAE-2828-634E-ACDF-F6A7D658580E}" type="presOf" srcId="{A6E3385F-CAE1-1844-9E4D-C7889F5377F7}" destId="{35EC6541-B273-974E-AEC8-B0AC6A4F193F}" srcOrd="0" destOrd="0" presId="urn:microsoft.com/office/officeart/2008/layout/RadialCluster"/>
    <dgm:cxn modelId="{040AB8A7-AD25-2F48-9C1A-C3422B939D94}" type="presOf" srcId="{D633DA72-147B-464B-A6FE-D05AD5D0500A}" destId="{CBAF8683-7CCE-7149-9E7A-D4AD5EF1FFE1}" srcOrd="0" destOrd="0" presId="urn:microsoft.com/office/officeart/2008/layout/RadialCluster"/>
    <dgm:cxn modelId="{CC4EBB75-3B12-D84A-9BAD-59333AE73AFF}" type="presOf" srcId="{75739CE0-A7C5-6B4E-A0B3-5D1A7072993C}" destId="{F85E3DCB-A128-6048-BE51-09B62753B24B}" srcOrd="0" destOrd="0" presId="urn:microsoft.com/office/officeart/2008/layout/RadialCluster"/>
    <dgm:cxn modelId="{F02C25B6-7C73-F140-B797-DC888DD6D100}" type="presOf" srcId="{2C65B38D-493D-C647-965D-3A0AC0F8609B}" destId="{394B1CD3-6BDF-354F-98B3-ACEEE13CBDF7}" srcOrd="0" destOrd="0" presId="urn:microsoft.com/office/officeart/2008/layout/RadialCluster"/>
    <dgm:cxn modelId="{9F7E7F5A-BE40-A44D-B631-8A82744F7F58}" srcId="{7343BDC2-3854-A341-81B6-F77402C4AE7B}" destId="{A41DF992-C789-1043-B1E4-565FE4F1325B}" srcOrd="1" destOrd="0" parTransId="{4E13776D-C09A-0745-98F1-E1FEC211CB5F}" sibTransId="{6CB6A012-EBC3-764D-9617-16BD5017F2D0}"/>
    <dgm:cxn modelId="{0EAAE219-C350-3944-AA84-1F3D880B4513}" type="presOf" srcId="{708DC409-97EB-E242-876C-CFCCD7FAF979}" destId="{5CFCE482-2D20-C347-86D7-F5A8A5640425}" srcOrd="0" destOrd="0" presId="urn:microsoft.com/office/officeart/2008/layout/RadialCluster"/>
    <dgm:cxn modelId="{705ED8C3-10F4-B14F-928D-425F1EAAC99C}" type="presOf" srcId="{86D8B083-5684-9C4C-AC05-7156410FFEBA}" destId="{FC639939-5CDC-C748-B7B9-6C357A294A91}" srcOrd="0" destOrd="0" presId="urn:microsoft.com/office/officeart/2008/layout/RadialCluster"/>
    <dgm:cxn modelId="{DFB2AB02-8C59-8B45-B40D-CE439D635272}" type="presOf" srcId="{B73A01C2-2F12-1349-8A2A-9896EE531124}" destId="{76335211-9028-F743-9375-440CC4DA5C62}" srcOrd="0" destOrd="0" presId="urn:microsoft.com/office/officeart/2008/layout/RadialCluster"/>
    <dgm:cxn modelId="{CD88F267-E617-D440-80EF-0BDD5542F3C1}" type="presOf" srcId="{0700F170-9645-AE49-8D3D-EF94CE55DFDD}" destId="{417DCACA-F5F9-9548-BBF8-8CC1E9DD20F4}" srcOrd="0" destOrd="0" presId="urn:microsoft.com/office/officeart/2008/layout/RadialCluster"/>
    <dgm:cxn modelId="{3B05C1CC-F559-F844-8D81-3B8396E6BCAE}" srcId="{7343BDC2-3854-A341-81B6-F77402C4AE7B}" destId="{0A3863EC-B43A-AE4D-9291-8C26EE7D8824}" srcOrd="2" destOrd="0" parTransId="{4161851F-028E-6244-AD26-1EA8B45C8354}" sibTransId="{4F051EFA-BC16-FA49-BF2B-C16A1F4DD23E}"/>
    <dgm:cxn modelId="{E43AE1E2-ACF9-C04C-8D07-2A51E1C2F240}" type="presOf" srcId="{5787D5F1-EEFA-9648-9827-826BCDFFCDAC}" destId="{35BFA505-5EF9-9C44-89F8-B0489E205871}" srcOrd="0" destOrd="0" presId="urn:microsoft.com/office/officeart/2008/layout/RadialCluster"/>
    <dgm:cxn modelId="{8B6A6BB8-1E2D-DB49-BE46-5A06FFBB4D02}" type="presOf" srcId="{A41DF992-C789-1043-B1E4-565FE4F1325B}" destId="{8515216D-CF96-B64F-A90D-28062048E202}" srcOrd="0" destOrd="0" presId="urn:microsoft.com/office/officeart/2008/layout/RadialCluster"/>
    <dgm:cxn modelId="{F3050146-CA35-614C-BA59-3D8E057005EB}" srcId="{DED108F2-CAA8-E84E-AB04-00AB023A3BB2}" destId="{5D3F3535-4527-A140-B829-41D749D520E4}" srcOrd="1" destOrd="0" parTransId="{4F660EBD-CCAF-A848-8DCE-2756B070D429}" sibTransId="{0B82347C-608C-0643-9CCE-0E6147211D05}"/>
    <dgm:cxn modelId="{2AA31AB9-6A32-BE4B-A106-1D094F73EF5E}" srcId="{7343BDC2-3854-A341-81B6-F77402C4AE7B}" destId="{113864FF-B6A4-D54E-873A-AAB538FDE58D}" srcOrd="3" destOrd="0" parTransId="{0852A896-CA9A-C743-B670-7B2D5F1448FE}" sibTransId="{9B5E5275-4AC1-AF4D-888E-487D1891F9A7}"/>
    <dgm:cxn modelId="{DB21AE06-B3FB-4446-A092-B034BBB01221}" type="presOf" srcId="{F81C9250-074A-8149-A1F4-57CA3A1BB702}" destId="{773A8347-F2E6-A745-898F-309910B486FC}" srcOrd="0" destOrd="0" presId="urn:microsoft.com/office/officeart/2008/layout/RadialCluster"/>
    <dgm:cxn modelId="{E5734F95-572B-014A-B978-E37721678B31}" type="presOf" srcId="{4F660EBD-CCAF-A848-8DCE-2756B070D429}" destId="{DE9D4950-8595-0C40-A3E1-7C8800ED9C43}" srcOrd="0" destOrd="0" presId="urn:microsoft.com/office/officeart/2008/layout/RadialCluster"/>
    <dgm:cxn modelId="{FFBE40E6-1896-EF4B-8F58-E0AF6289F5DF}" type="presOf" srcId="{D760262F-8D9B-FB43-BA3C-46FD0ACC955B}" destId="{DE4C2603-15E1-8541-BA09-5572B1D153BD}" srcOrd="0" destOrd="0" presId="urn:microsoft.com/office/officeart/2008/layout/RadialCluster"/>
    <dgm:cxn modelId="{097078F4-453A-DE46-AAA3-6838BCEA2ABE}" type="presOf" srcId="{1EFFDB89-ECCB-0C44-B490-4E4D903F4792}" destId="{88C29502-67BC-264E-80AD-BA9816BD1800}" srcOrd="0" destOrd="0" presId="urn:microsoft.com/office/officeart/2008/layout/RadialCluster"/>
    <dgm:cxn modelId="{A62F3BF1-6BE2-9F4C-81EE-EDC02FCAF41A}" type="presOf" srcId="{DED108F2-CAA8-E84E-AB04-00AB023A3BB2}" destId="{0611718B-9E0F-2F49-B365-1A7C60497D86}" srcOrd="0" destOrd="0" presId="urn:microsoft.com/office/officeart/2008/layout/RadialCluster"/>
    <dgm:cxn modelId="{2BA069C7-52F0-FD40-AB5F-513511603AF7}" srcId="{DED108F2-CAA8-E84E-AB04-00AB023A3BB2}" destId="{C7391E6A-026F-E342-91F9-3801F57527AE}" srcOrd="7" destOrd="0" parTransId="{BC4D92AF-F024-4E48-895E-222F6969971D}" sibTransId="{C38A31D8-EBC1-B143-9CE3-D33F9DF11B5E}"/>
    <dgm:cxn modelId="{B57CB696-D117-2647-8B71-769EFCF371CF}" type="presOf" srcId="{C7391E6A-026F-E342-91F9-3801F57527AE}" destId="{9E46CE79-A97C-8D4D-B21D-82B70D1D6364}" srcOrd="0" destOrd="0" presId="urn:microsoft.com/office/officeart/2008/layout/RadialCluster"/>
    <dgm:cxn modelId="{1E890977-01CB-2248-8E76-58A43DD7424E}" srcId="{7343BDC2-3854-A341-81B6-F77402C4AE7B}" destId="{DED108F2-CAA8-E84E-AB04-00AB023A3BB2}" srcOrd="4" destOrd="0" parTransId="{E333AF40-FA07-694A-8103-A044A7B7AFDA}" sibTransId="{CFC41921-16BB-224D-B1E3-8E0D763A1B0C}"/>
    <dgm:cxn modelId="{58F5AC55-54BC-AF49-BD99-9C9DFA19771D}" type="presOf" srcId="{CAEC3B83-C41C-F94F-B50D-4B53DF9CFE9A}" destId="{446AFA49-5E5B-5447-A969-8CCF963F90F1}" srcOrd="0" destOrd="0" presId="urn:microsoft.com/office/officeart/2008/layout/RadialCluster"/>
    <dgm:cxn modelId="{995847E0-6998-7E4F-B8C3-C7E6EEEF4A5D}" type="presOf" srcId="{7343BDC2-3854-A341-81B6-F77402C4AE7B}" destId="{D4696907-1238-FF42-B72A-25B7550C09EE}" srcOrd="0" destOrd="0" presId="urn:microsoft.com/office/officeart/2008/layout/RadialCluster"/>
    <dgm:cxn modelId="{66085099-6241-5044-B1FB-FED7CE3533CC}" type="presOf" srcId="{30FB8267-66BB-B14A-8767-9B5333D6BA04}" destId="{3A896961-8F2F-F94C-B59B-5B4179302A67}" srcOrd="0" destOrd="0" presId="urn:microsoft.com/office/officeart/2008/layout/RadialCluster"/>
    <dgm:cxn modelId="{0B175398-046A-624F-83AB-A195EAFCB6C3}" srcId="{DED108F2-CAA8-E84E-AB04-00AB023A3BB2}" destId="{537BF43C-793A-DF4B-A2F2-EF5791DE1F72}" srcOrd="5" destOrd="0" parTransId="{708DC409-97EB-E242-876C-CFCCD7FAF979}" sibTransId="{3C1BDEB2-7E1C-534B-B7F3-C44606E84A99}"/>
    <dgm:cxn modelId="{B835262D-5EBB-5547-A468-29AC97690361}" type="presOf" srcId="{0A3863EC-B43A-AE4D-9291-8C26EE7D8824}" destId="{B562797E-F508-7D47-84A1-8AE7E59B6097}" srcOrd="0" destOrd="0" presId="urn:microsoft.com/office/officeart/2008/layout/RadialCluster"/>
    <dgm:cxn modelId="{5C344CC9-991A-3246-B224-48C3D33BBF88}" type="presOf" srcId="{9D8A4EFF-E88E-1F4B-9EFB-03650A5B8D06}" destId="{95097D25-9B71-9B41-92A2-9FA87859293B}" srcOrd="0" destOrd="0" presId="urn:microsoft.com/office/officeart/2008/layout/RadialCluster"/>
    <dgm:cxn modelId="{472C9FC3-9FB8-0E49-AE7B-3B3D39E6E113}" type="presOf" srcId="{C6FF32B2-001E-7948-9016-FBE147D0A940}" destId="{8B34953B-DE78-6C4D-8711-D2EA6B929989}" srcOrd="0" destOrd="0" presId="urn:microsoft.com/office/officeart/2008/layout/RadialCluster"/>
    <dgm:cxn modelId="{A3193772-B466-A942-91EB-582DF05EA914}" type="presOf" srcId="{0852A896-CA9A-C743-B670-7B2D5F1448FE}" destId="{7F5D1BDE-B076-0944-966C-71D1B3165A7B}" srcOrd="0" destOrd="0" presId="urn:microsoft.com/office/officeart/2008/layout/RadialCluster"/>
    <dgm:cxn modelId="{534884CB-782D-774C-A641-1CB2023C96CE}" srcId="{DED108F2-CAA8-E84E-AB04-00AB023A3BB2}" destId="{D760262F-8D9B-FB43-BA3C-46FD0ACC955B}" srcOrd="3" destOrd="0" parTransId="{9D8A4EFF-E88E-1F4B-9EFB-03650A5B8D06}" sibTransId="{17E0F26F-4183-2C46-9002-5E2CAD9648B2}"/>
    <dgm:cxn modelId="{3EE14929-BC64-E045-B337-1BA4B679E42B}" type="presOf" srcId="{CCA6E68B-DEC1-D34E-A6DB-3CF6EDD0210F}" destId="{581D9007-24F4-994E-9FC3-35D046656ECB}" srcOrd="0" destOrd="0" presId="urn:microsoft.com/office/officeart/2008/layout/RadialCluster"/>
    <dgm:cxn modelId="{AD4DE8F4-0B4B-9B4B-983E-D951A515A882}" type="presOf" srcId="{E333AF40-FA07-694A-8103-A044A7B7AFDA}" destId="{FEB5E5B5-ACBB-1344-A52B-216FDC78A9E7}" srcOrd="0" destOrd="0" presId="urn:microsoft.com/office/officeart/2008/layout/RadialCluster"/>
    <dgm:cxn modelId="{F313F540-2D07-9B4D-A7B7-FA4FB1234F70}" type="presOf" srcId="{5D3F3535-4527-A140-B829-41D749D520E4}" destId="{59E2458D-E0FB-2A4B-B25D-1015DD0408E9}" srcOrd="0" destOrd="0" presId="urn:microsoft.com/office/officeart/2008/layout/RadialCluster"/>
    <dgm:cxn modelId="{A7695C11-096A-9940-B083-B57644B7DBB9}" type="presOf" srcId="{BC4D92AF-F024-4E48-895E-222F6969971D}" destId="{B666EF5F-8FFE-4F47-9F8F-1DADBE670305}" srcOrd="0" destOrd="0" presId="urn:microsoft.com/office/officeart/2008/layout/RadialCluster"/>
    <dgm:cxn modelId="{1522C182-D874-E541-97F6-71D6BCCA5890}" type="presParOf" srcId="{417DCACA-F5F9-9548-BBF8-8CC1E9DD20F4}" destId="{D4696907-1238-FF42-B72A-25B7550C09EE}" srcOrd="0" destOrd="0" presId="urn:microsoft.com/office/officeart/2008/layout/RadialCluster"/>
    <dgm:cxn modelId="{133D32FC-95AA-F040-BB7C-E09E78FF621A}" type="presParOf" srcId="{417DCACA-F5F9-9548-BBF8-8CC1E9DD20F4}" destId="{07F2602C-E2CA-8E47-AD5E-979A2271BD35}" srcOrd="1" destOrd="0" presId="urn:microsoft.com/office/officeart/2008/layout/RadialCluster"/>
    <dgm:cxn modelId="{63040524-F88C-F341-8572-7128C0DE9FB4}" type="presParOf" srcId="{07F2602C-E2CA-8E47-AD5E-979A2271BD35}" destId="{76335211-9028-F743-9375-440CC4DA5C62}" srcOrd="0" destOrd="0" presId="urn:microsoft.com/office/officeart/2008/layout/RadialCluster"/>
    <dgm:cxn modelId="{56294E28-C762-0647-95E0-5AB745E6F873}" type="presParOf" srcId="{417DCACA-F5F9-9548-BBF8-8CC1E9DD20F4}" destId="{FC639939-5CDC-C748-B7B9-6C357A294A91}" srcOrd="2" destOrd="0" presId="urn:microsoft.com/office/officeart/2008/layout/RadialCluster"/>
    <dgm:cxn modelId="{B7F3E908-FFFD-A74A-836A-0A917C97B301}" type="presParOf" srcId="{417DCACA-F5F9-9548-BBF8-8CC1E9DD20F4}" destId="{3F32A576-FF2E-6C40-8936-DD14B55865C5}" srcOrd="3" destOrd="0" presId="urn:microsoft.com/office/officeart/2008/layout/RadialCluster"/>
    <dgm:cxn modelId="{51FC253D-B851-C849-8388-53F9721D1FB4}" type="presParOf" srcId="{3F32A576-FF2E-6C40-8936-DD14B55865C5}" destId="{8515216D-CF96-B64F-A90D-28062048E202}" srcOrd="0" destOrd="0" presId="urn:microsoft.com/office/officeart/2008/layout/RadialCluster"/>
    <dgm:cxn modelId="{114B4C96-C499-D244-9EB0-E6A1E6AAEF73}" type="presParOf" srcId="{3F32A576-FF2E-6C40-8936-DD14B55865C5}" destId="{88C29502-67BC-264E-80AD-BA9816BD1800}" srcOrd="1" destOrd="0" presId="urn:microsoft.com/office/officeart/2008/layout/RadialCluster"/>
    <dgm:cxn modelId="{4685FC56-5152-1145-A14D-42894ABA548F}" type="presParOf" srcId="{3F32A576-FF2E-6C40-8936-DD14B55865C5}" destId="{CBAF8683-7CCE-7149-9E7A-D4AD5EF1FFE1}" srcOrd="2" destOrd="0" presId="urn:microsoft.com/office/officeart/2008/layout/RadialCluster"/>
    <dgm:cxn modelId="{E926D8CC-FD7F-144D-83D0-F12DCC6F8C1F}" type="presParOf" srcId="{3F32A576-FF2E-6C40-8936-DD14B55865C5}" destId="{398773A4-C5A5-234F-996B-8534DB372E30}" srcOrd="3" destOrd="0" presId="urn:microsoft.com/office/officeart/2008/layout/RadialCluster"/>
    <dgm:cxn modelId="{5A1907EC-79B0-6F47-992B-7CC5AA58EB5B}" type="presParOf" srcId="{3F32A576-FF2E-6C40-8936-DD14B55865C5}" destId="{6AA73028-1992-CA4D-B5E3-F8D891A07269}" srcOrd="4" destOrd="0" presId="urn:microsoft.com/office/officeart/2008/layout/RadialCluster"/>
    <dgm:cxn modelId="{4E5A3761-5F29-B14D-A012-7AD08DB34815}" type="presParOf" srcId="{3F32A576-FF2E-6C40-8936-DD14B55865C5}" destId="{3A896961-8F2F-F94C-B59B-5B4179302A67}" srcOrd="5" destOrd="0" presId="urn:microsoft.com/office/officeart/2008/layout/RadialCluster"/>
    <dgm:cxn modelId="{AC23DAEF-57D4-EA46-99F8-44F56A82C732}" type="presParOf" srcId="{3F32A576-FF2E-6C40-8936-DD14B55865C5}" destId="{394B1CD3-6BDF-354F-98B3-ACEEE13CBDF7}" srcOrd="6" destOrd="0" presId="urn:microsoft.com/office/officeart/2008/layout/RadialCluster"/>
    <dgm:cxn modelId="{445DA1FD-94F0-9B48-8311-C59341E13148}" type="presParOf" srcId="{417DCACA-F5F9-9548-BBF8-8CC1E9DD20F4}" destId="{D1724DE5-92E5-204B-88D0-BF8EE93997A6}" srcOrd="4" destOrd="0" presId="urn:microsoft.com/office/officeart/2008/layout/RadialCluster"/>
    <dgm:cxn modelId="{7FCD9126-3084-954D-AB8F-4CFD1E0A6A9A}" type="presParOf" srcId="{417DCACA-F5F9-9548-BBF8-8CC1E9DD20F4}" destId="{79BC8EC0-F3A8-4347-BEBE-9826A799C43C}" srcOrd="5" destOrd="0" presId="urn:microsoft.com/office/officeart/2008/layout/RadialCluster"/>
    <dgm:cxn modelId="{E45886C2-FB52-4D41-B8CB-38ED96C244E7}" type="presParOf" srcId="{79BC8EC0-F3A8-4347-BEBE-9826A799C43C}" destId="{B562797E-F508-7D47-84A1-8AE7E59B6097}" srcOrd="0" destOrd="0" presId="urn:microsoft.com/office/officeart/2008/layout/RadialCluster"/>
    <dgm:cxn modelId="{D9224B02-5146-E744-8262-FAF033C5926F}" type="presParOf" srcId="{417DCACA-F5F9-9548-BBF8-8CC1E9DD20F4}" destId="{DF3E3C47-09C9-9C47-AC4D-98BBF3690A7A}" srcOrd="6" destOrd="0" presId="urn:microsoft.com/office/officeart/2008/layout/RadialCluster"/>
    <dgm:cxn modelId="{0AB3B07E-607E-6D44-A469-03E53073097B}" type="presParOf" srcId="{417DCACA-F5F9-9548-BBF8-8CC1E9DD20F4}" destId="{6F69BF42-0940-054C-B83E-1B8A4848B9D7}" srcOrd="7" destOrd="0" presId="urn:microsoft.com/office/officeart/2008/layout/RadialCluster"/>
    <dgm:cxn modelId="{ECC3A667-24C1-1246-911E-40E11B957B22}" type="presParOf" srcId="{6F69BF42-0940-054C-B83E-1B8A4848B9D7}" destId="{86F9B888-C1D0-7341-882F-B9A2D9D06D89}" srcOrd="0" destOrd="0" presId="urn:microsoft.com/office/officeart/2008/layout/RadialCluster"/>
    <dgm:cxn modelId="{976F3B61-61FD-C64E-B43C-960DD05888F5}" type="presParOf" srcId="{417DCACA-F5F9-9548-BBF8-8CC1E9DD20F4}" destId="{7F5D1BDE-B076-0944-966C-71D1B3165A7B}" srcOrd="8" destOrd="0" presId="urn:microsoft.com/office/officeart/2008/layout/RadialCluster"/>
    <dgm:cxn modelId="{5BA7338E-4D8F-304C-9629-6033D4DE05BC}" type="presParOf" srcId="{417DCACA-F5F9-9548-BBF8-8CC1E9DD20F4}" destId="{13314EBD-BE6F-4845-9183-2BC8BC1A9923}" srcOrd="9" destOrd="0" presId="urn:microsoft.com/office/officeart/2008/layout/RadialCluster"/>
    <dgm:cxn modelId="{7D5B5B75-31F1-314A-AD2E-DAE56FC6F57F}" type="presParOf" srcId="{13314EBD-BE6F-4845-9183-2BC8BC1A9923}" destId="{0611718B-9E0F-2F49-B365-1A7C60497D86}" srcOrd="0" destOrd="0" presId="urn:microsoft.com/office/officeart/2008/layout/RadialCluster"/>
    <dgm:cxn modelId="{A0303536-D53F-F04A-9CCD-2BA103E39975}" type="presParOf" srcId="{13314EBD-BE6F-4845-9183-2BC8BC1A9923}" destId="{446AFA49-5E5B-5447-A969-8CCF963F90F1}" srcOrd="1" destOrd="0" presId="urn:microsoft.com/office/officeart/2008/layout/RadialCluster"/>
    <dgm:cxn modelId="{B4A52A6F-A52F-AF49-9C17-4E1F1B061EB5}" type="presParOf" srcId="{13314EBD-BE6F-4845-9183-2BC8BC1A9923}" destId="{8B34953B-DE78-6C4D-8711-D2EA6B929989}" srcOrd="2" destOrd="0" presId="urn:microsoft.com/office/officeart/2008/layout/RadialCluster"/>
    <dgm:cxn modelId="{1D79E653-DE1D-F249-BE39-3451FB364953}" type="presParOf" srcId="{13314EBD-BE6F-4845-9183-2BC8BC1A9923}" destId="{DE9D4950-8595-0C40-A3E1-7C8800ED9C43}" srcOrd="3" destOrd="0" presId="urn:microsoft.com/office/officeart/2008/layout/RadialCluster"/>
    <dgm:cxn modelId="{DD1F4F80-DB7D-4446-A7B1-1E91401A5539}" type="presParOf" srcId="{13314EBD-BE6F-4845-9183-2BC8BC1A9923}" destId="{59E2458D-E0FB-2A4B-B25D-1015DD0408E9}" srcOrd="4" destOrd="0" presId="urn:microsoft.com/office/officeart/2008/layout/RadialCluster"/>
    <dgm:cxn modelId="{CD5F8B82-74A1-8E49-AD33-29258AD0D44B}" type="presParOf" srcId="{13314EBD-BE6F-4845-9183-2BC8BC1A9923}" destId="{443FC66C-4DFF-584D-A49B-5F42041BBCBC}" srcOrd="5" destOrd="0" presId="urn:microsoft.com/office/officeart/2008/layout/RadialCluster"/>
    <dgm:cxn modelId="{D787A476-1E38-CC40-B1E4-77D9B811A582}" type="presParOf" srcId="{13314EBD-BE6F-4845-9183-2BC8BC1A9923}" destId="{581D9007-24F4-994E-9FC3-35D046656ECB}" srcOrd="6" destOrd="0" presId="urn:microsoft.com/office/officeart/2008/layout/RadialCluster"/>
    <dgm:cxn modelId="{D38B8CB0-4859-C94D-A4E6-07B12150547F}" type="presParOf" srcId="{13314EBD-BE6F-4845-9183-2BC8BC1A9923}" destId="{95097D25-9B71-9B41-92A2-9FA87859293B}" srcOrd="7" destOrd="0" presId="urn:microsoft.com/office/officeart/2008/layout/RadialCluster"/>
    <dgm:cxn modelId="{F0E412C6-B478-5441-8EF3-60B6D537917B}" type="presParOf" srcId="{13314EBD-BE6F-4845-9183-2BC8BC1A9923}" destId="{DE4C2603-15E1-8541-BA09-5572B1D153BD}" srcOrd="8" destOrd="0" presId="urn:microsoft.com/office/officeart/2008/layout/RadialCluster"/>
    <dgm:cxn modelId="{D33EF06E-442C-A649-AF16-541D52C6E853}" type="presParOf" srcId="{13314EBD-BE6F-4845-9183-2BC8BC1A9923}" destId="{35EC6541-B273-974E-AEC8-B0AC6A4F193F}" srcOrd="9" destOrd="0" presId="urn:microsoft.com/office/officeart/2008/layout/RadialCluster"/>
    <dgm:cxn modelId="{3ED89E39-0026-9542-A173-5F24A4453E75}" type="presParOf" srcId="{13314EBD-BE6F-4845-9183-2BC8BC1A9923}" destId="{773A8347-F2E6-A745-898F-309910B486FC}" srcOrd="10" destOrd="0" presId="urn:microsoft.com/office/officeart/2008/layout/RadialCluster"/>
    <dgm:cxn modelId="{D4F94748-AA1B-0743-AD6C-10CFD5500DAC}" type="presParOf" srcId="{13314EBD-BE6F-4845-9183-2BC8BC1A9923}" destId="{5CFCE482-2D20-C347-86D7-F5A8A5640425}" srcOrd="11" destOrd="0" presId="urn:microsoft.com/office/officeart/2008/layout/RadialCluster"/>
    <dgm:cxn modelId="{58713EF9-DC33-C14C-A68E-4082461725D5}" type="presParOf" srcId="{13314EBD-BE6F-4845-9183-2BC8BC1A9923}" destId="{0A21991B-64B9-CB44-BA6E-56B0AD69DAB6}" srcOrd="12" destOrd="0" presId="urn:microsoft.com/office/officeart/2008/layout/RadialCluster"/>
    <dgm:cxn modelId="{344FB559-89ED-5348-977B-BB6B952C101C}" type="presParOf" srcId="{13314EBD-BE6F-4845-9183-2BC8BC1A9923}" destId="{35BFA505-5EF9-9C44-89F8-B0489E205871}" srcOrd="13" destOrd="0" presId="urn:microsoft.com/office/officeart/2008/layout/RadialCluster"/>
    <dgm:cxn modelId="{423DCB5F-E656-D642-97E9-DEA977EE5289}" type="presParOf" srcId="{13314EBD-BE6F-4845-9183-2BC8BC1A9923}" destId="{F85E3DCB-A128-6048-BE51-09B62753B24B}" srcOrd="14" destOrd="0" presId="urn:microsoft.com/office/officeart/2008/layout/RadialCluster"/>
    <dgm:cxn modelId="{19E9C405-E032-D148-BAED-9EF0C21B5C61}" type="presParOf" srcId="{13314EBD-BE6F-4845-9183-2BC8BC1A9923}" destId="{B666EF5F-8FFE-4F47-9F8F-1DADBE670305}" srcOrd="15" destOrd="0" presId="urn:microsoft.com/office/officeart/2008/layout/RadialCluster"/>
    <dgm:cxn modelId="{3E9CFF92-CF2C-D242-838C-9B91B47C5B2B}" type="presParOf" srcId="{13314EBD-BE6F-4845-9183-2BC8BC1A9923}" destId="{9E46CE79-A97C-8D4D-B21D-82B70D1D6364}" srcOrd="16" destOrd="0" presId="urn:microsoft.com/office/officeart/2008/layout/RadialCluster"/>
    <dgm:cxn modelId="{8C5A9DCE-2F70-344A-8CFC-8EDCA1F8B99E}" type="presParOf" srcId="{417DCACA-F5F9-9548-BBF8-8CC1E9DD20F4}" destId="{FEB5E5B5-ACBB-1344-A52B-216FDC78A9E7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5E5B5-ACBB-1344-A52B-216FDC78A9E7}">
      <dsp:nvSpPr>
        <dsp:cNvPr id="0" name=""/>
        <dsp:cNvSpPr/>
      </dsp:nvSpPr>
      <dsp:spPr>
        <a:xfrm rot="12068383">
          <a:off x="2738081" y="2644978"/>
          <a:ext cx="833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359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D1BDE-B076-0944-966C-71D1B3165A7B}">
      <dsp:nvSpPr>
        <dsp:cNvPr id="0" name=""/>
        <dsp:cNvSpPr/>
      </dsp:nvSpPr>
      <dsp:spPr>
        <a:xfrm rot="7180971">
          <a:off x="3361529" y="4317988"/>
          <a:ext cx="926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654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3C47-09C9-9C47-AC4D-98BBF3690A7A}">
      <dsp:nvSpPr>
        <dsp:cNvPr id="0" name=""/>
        <dsp:cNvSpPr/>
      </dsp:nvSpPr>
      <dsp:spPr>
        <a:xfrm rot="3404731">
          <a:off x="4808498" y="4234971"/>
          <a:ext cx="7640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404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24DE5-92E5-204B-88D0-BF8EE93997A6}">
      <dsp:nvSpPr>
        <dsp:cNvPr id="0" name=""/>
        <dsp:cNvSpPr/>
      </dsp:nvSpPr>
      <dsp:spPr>
        <a:xfrm rot="21038473">
          <a:off x="5421768" y="2942895"/>
          <a:ext cx="753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381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9939-5CDC-C748-B7B9-6C357A294A91}">
      <dsp:nvSpPr>
        <dsp:cNvPr id="0" name=""/>
        <dsp:cNvSpPr/>
      </dsp:nvSpPr>
      <dsp:spPr>
        <a:xfrm rot="16972484">
          <a:off x="4298209" y="1951884"/>
          <a:ext cx="925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597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96907-1238-FF42-B72A-25B7550C09EE}">
      <dsp:nvSpPr>
        <dsp:cNvPr id="0" name=""/>
        <dsp:cNvSpPr/>
      </dsp:nvSpPr>
      <dsp:spPr>
        <a:xfrm>
          <a:off x="3543625" y="2403230"/>
          <a:ext cx="1883159" cy="1512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/>
              </a:solidFill>
            </a:rPr>
            <a:t>Arthroplasty practitioner</a:t>
          </a:r>
          <a:endParaRPr lang="en-US" sz="1200" b="1" kern="1200" dirty="0">
            <a:solidFill>
              <a:schemeClr val="tx2"/>
            </a:solidFill>
          </a:endParaRPr>
        </a:p>
      </dsp:txBody>
      <dsp:txXfrm>
        <a:off x="3617448" y="2477053"/>
        <a:ext cx="1735513" cy="1364630"/>
      </dsp:txXfrm>
    </dsp:sp>
    <dsp:sp modelId="{76335211-9028-F743-9375-440CC4DA5C62}">
      <dsp:nvSpPr>
        <dsp:cNvPr id="0" name=""/>
        <dsp:cNvSpPr/>
      </dsp:nvSpPr>
      <dsp:spPr>
        <a:xfrm>
          <a:off x="4561399" y="715091"/>
          <a:ext cx="785446" cy="78544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rgbClr val="292934"/>
              </a:solidFill>
            </a:rPr>
            <a:t>Band 6 level health care professional</a:t>
          </a:r>
          <a:endParaRPr lang="en-US" sz="700" b="1" kern="1200" dirty="0">
            <a:solidFill>
              <a:srgbClr val="292934"/>
            </a:solidFill>
          </a:endParaRPr>
        </a:p>
      </dsp:txBody>
      <dsp:txXfrm>
        <a:off x="4599741" y="753433"/>
        <a:ext cx="708762" cy="708762"/>
      </dsp:txXfrm>
    </dsp:sp>
    <dsp:sp modelId="{8515216D-CF96-B64F-A90D-28062048E202}">
      <dsp:nvSpPr>
        <dsp:cNvPr id="0" name=""/>
        <dsp:cNvSpPr/>
      </dsp:nvSpPr>
      <dsp:spPr>
        <a:xfrm>
          <a:off x="6170570" y="2537847"/>
          <a:ext cx="750803" cy="56377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Arthroplasty Image Interpretation</a:t>
          </a:r>
          <a:endParaRPr lang="en-US" sz="600" b="1" kern="1200" dirty="0">
            <a:solidFill>
              <a:srgbClr val="292934"/>
            </a:solidFill>
          </a:endParaRPr>
        </a:p>
      </dsp:txBody>
      <dsp:txXfrm>
        <a:off x="6198091" y="2565368"/>
        <a:ext cx="695761" cy="508730"/>
      </dsp:txXfrm>
    </dsp:sp>
    <dsp:sp modelId="{88C29502-67BC-264E-80AD-BA9816BD1800}">
      <dsp:nvSpPr>
        <dsp:cNvPr id="0" name=""/>
        <dsp:cNvSpPr/>
      </dsp:nvSpPr>
      <dsp:spPr>
        <a:xfrm rot="17229891">
          <a:off x="6549341" y="2424392"/>
          <a:ext cx="2374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489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F8683-7CCE-7149-9E7A-D4AD5EF1FFE1}">
      <dsp:nvSpPr>
        <dsp:cNvPr id="0" name=""/>
        <dsp:cNvSpPr/>
      </dsp:nvSpPr>
      <dsp:spPr>
        <a:xfrm>
          <a:off x="6508312" y="1747164"/>
          <a:ext cx="563772" cy="5637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ACPA course at Liverpool</a:t>
          </a:r>
          <a:endParaRPr lang="en-US" sz="600" b="1" kern="1200" dirty="0">
            <a:solidFill>
              <a:srgbClr val="292934"/>
            </a:solidFill>
          </a:endParaRPr>
        </a:p>
      </dsp:txBody>
      <dsp:txXfrm>
        <a:off x="6535833" y="1774685"/>
        <a:ext cx="508730" cy="508730"/>
      </dsp:txXfrm>
    </dsp:sp>
    <dsp:sp modelId="{398773A4-C5A5-234F-996B-8534DB372E30}">
      <dsp:nvSpPr>
        <dsp:cNvPr id="0" name=""/>
        <dsp:cNvSpPr/>
      </dsp:nvSpPr>
      <dsp:spPr>
        <a:xfrm rot="3643174">
          <a:off x="6593136" y="3290943"/>
          <a:ext cx="434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4111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73028-1992-CA4D-B5E3-F8D891A07269}">
      <dsp:nvSpPr>
        <dsp:cNvPr id="0" name=""/>
        <dsp:cNvSpPr/>
      </dsp:nvSpPr>
      <dsp:spPr>
        <a:xfrm>
          <a:off x="6537429" y="3480267"/>
          <a:ext cx="1073963" cy="5637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Local training with documentation</a:t>
          </a:r>
          <a:endParaRPr lang="en-US" sz="600" b="1" kern="1200" dirty="0">
            <a:solidFill>
              <a:srgbClr val="292934"/>
            </a:solidFill>
          </a:endParaRPr>
        </a:p>
      </dsp:txBody>
      <dsp:txXfrm>
        <a:off x="6564950" y="3507788"/>
        <a:ext cx="1018921" cy="508730"/>
      </dsp:txXfrm>
    </dsp:sp>
    <dsp:sp modelId="{3A896961-8F2F-F94C-B59B-5B4179302A67}">
      <dsp:nvSpPr>
        <dsp:cNvPr id="0" name=""/>
        <dsp:cNvSpPr/>
      </dsp:nvSpPr>
      <dsp:spPr>
        <a:xfrm rot="7619751">
          <a:off x="6208598" y="3163943"/>
          <a:ext cx="156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065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1CD3-6BDF-354F-98B3-ACEEE13CBDF7}">
      <dsp:nvSpPr>
        <dsp:cNvPr id="0" name=""/>
        <dsp:cNvSpPr/>
      </dsp:nvSpPr>
      <dsp:spPr>
        <a:xfrm>
          <a:off x="5745403" y="3226266"/>
          <a:ext cx="563772" cy="5637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IRMER</a:t>
          </a:r>
          <a:endParaRPr lang="en-US" sz="600" b="1" kern="1200" dirty="0">
            <a:solidFill>
              <a:srgbClr val="292934"/>
            </a:solidFill>
          </a:endParaRPr>
        </a:p>
      </dsp:txBody>
      <dsp:txXfrm>
        <a:off x="5772924" y="3253787"/>
        <a:ext cx="508730" cy="508730"/>
      </dsp:txXfrm>
    </dsp:sp>
    <dsp:sp modelId="{B562797E-F508-7D47-84A1-8AE7E59B6097}">
      <dsp:nvSpPr>
        <dsp:cNvPr id="0" name=""/>
        <dsp:cNvSpPr/>
      </dsp:nvSpPr>
      <dsp:spPr>
        <a:xfrm>
          <a:off x="5264808" y="4554435"/>
          <a:ext cx="785446" cy="78544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rgbClr val="292934"/>
              </a:solidFill>
            </a:rPr>
            <a:t>Local protocol</a:t>
          </a:r>
          <a:endParaRPr lang="en-US" sz="700" b="1" kern="1200" dirty="0">
            <a:solidFill>
              <a:srgbClr val="292934"/>
            </a:solidFill>
          </a:endParaRPr>
        </a:p>
      </dsp:txBody>
      <dsp:txXfrm>
        <a:off x="5303150" y="4592777"/>
        <a:ext cx="708762" cy="708762"/>
      </dsp:txXfrm>
    </dsp:sp>
    <dsp:sp modelId="{86F9B888-C1D0-7341-882F-B9A2D9D06D89}">
      <dsp:nvSpPr>
        <dsp:cNvPr id="0" name=""/>
        <dsp:cNvSpPr/>
      </dsp:nvSpPr>
      <dsp:spPr>
        <a:xfrm>
          <a:off x="2978816" y="4720468"/>
          <a:ext cx="785446" cy="78544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rgbClr val="292934"/>
              </a:solidFill>
            </a:rPr>
            <a:t>Accountability structure</a:t>
          </a:r>
          <a:endParaRPr lang="en-US" sz="700" b="1" kern="1200" dirty="0">
            <a:solidFill>
              <a:srgbClr val="292934"/>
            </a:solidFill>
          </a:endParaRPr>
        </a:p>
      </dsp:txBody>
      <dsp:txXfrm>
        <a:off x="3017158" y="4758810"/>
        <a:ext cx="708762" cy="708762"/>
      </dsp:txXfrm>
    </dsp:sp>
    <dsp:sp modelId="{0611718B-9E0F-2F49-B365-1A7C60497D86}">
      <dsp:nvSpPr>
        <dsp:cNvPr id="0" name=""/>
        <dsp:cNvSpPr/>
      </dsp:nvSpPr>
      <dsp:spPr>
        <a:xfrm>
          <a:off x="1124901" y="1683038"/>
          <a:ext cx="1641228" cy="98864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rgbClr val="292934"/>
              </a:solidFill>
            </a:rPr>
            <a:t>Level 2: Able to follow up hip and knee patients under supervision with consultant or senior practitioner present in clinic along side</a:t>
          </a:r>
          <a:endParaRPr lang="en-US" sz="700" b="1" kern="1200" dirty="0">
            <a:solidFill>
              <a:srgbClr val="292934"/>
            </a:solidFill>
          </a:endParaRPr>
        </a:p>
      </dsp:txBody>
      <dsp:txXfrm>
        <a:off x="1173163" y="1731300"/>
        <a:ext cx="1544704" cy="892121"/>
      </dsp:txXfrm>
    </dsp:sp>
    <dsp:sp modelId="{446AFA49-5E5B-5447-A969-8CCF963F90F1}">
      <dsp:nvSpPr>
        <dsp:cNvPr id="0" name=""/>
        <dsp:cNvSpPr/>
      </dsp:nvSpPr>
      <dsp:spPr>
        <a:xfrm rot="15833674">
          <a:off x="1772232" y="1574821"/>
          <a:ext cx="217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666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4953B-DE78-6C4D-8711-D2EA6B929989}">
      <dsp:nvSpPr>
        <dsp:cNvPr id="0" name=""/>
        <dsp:cNvSpPr/>
      </dsp:nvSpPr>
      <dsp:spPr>
        <a:xfrm>
          <a:off x="1380897" y="879076"/>
          <a:ext cx="914338" cy="5875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Clinic administration</a:t>
          </a:r>
        </a:p>
      </dsp:txBody>
      <dsp:txXfrm>
        <a:off x="1409578" y="907757"/>
        <a:ext cx="856976" cy="530167"/>
      </dsp:txXfrm>
    </dsp:sp>
    <dsp:sp modelId="{DE9D4950-8595-0C40-A3E1-7C8800ED9C43}">
      <dsp:nvSpPr>
        <dsp:cNvPr id="0" name=""/>
        <dsp:cNvSpPr/>
      </dsp:nvSpPr>
      <dsp:spPr>
        <a:xfrm rot="18934974">
          <a:off x="2419753" y="1608949"/>
          <a:ext cx="211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717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2458D-E0FB-2A4B-B25D-1015DD0408E9}">
      <dsp:nvSpPr>
        <dsp:cNvPr id="0" name=""/>
        <dsp:cNvSpPr/>
      </dsp:nvSpPr>
      <dsp:spPr>
        <a:xfrm>
          <a:off x="2506703" y="918303"/>
          <a:ext cx="818271" cy="6165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History taking</a:t>
          </a:r>
        </a:p>
      </dsp:txBody>
      <dsp:txXfrm>
        <a:off x="2536801" y="948401"/>
        <a:ext cx="758075" cy="556362"/>
      </dsp:txXfrm>
    </dsp:sp>
    <dsp:sp modelId="{443FC66C-4DFF-584D-A49B-5F42041BBCBC}">
      <dsp:nvSpPr>
        <dsp:cNvPr id="0" name=""/>
        <dsp:cNvSpPr/>
      </dsp:nvSpPr>
      <dsp:spPr>
        <a:xfrm rot="21186221">
          <a:off x="2765366" y="2065439"/>
          <a:ext cx="211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04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D9007-24F4-994E-9FC3-35D046656ECB}">
      <dsp:nvSpPr>
        <dsp:cNvPr id="0" name=""/>
        <dsp:cNvSpPr/>
      </dsp:nvSpPr>
      <dsp:spPr>
        <a:xfrm>
          <a:off x="2975644" y="1719387"/>
          <a:ext cx="847550" cy="5642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Examination</a:t>
          </a:r>
        </a:p>
      </dsp:txBody>
      <dsp:txXfrm>
        <a:off x="3003189" y="1746932"/>
        <a:ext cx="792460" cy="509163"/>
      </dsp:txXfrm>
    </dsp:sp>
    <dsp:sp modelId="{95097D25-9B71-9B41-92A2-9FA87859293B}">
      <dsp:nvSpPr>
        <dsp:cNvPr id="0" name=""/>
        <dsp:cNvSpPr/>
      </dsp:nvSpPr>
      <dsp:spPr>
        <a:xfrm rot="3274037">
          <a:off x="2201651" y="2857009"/>
          <a:ext cx="454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89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C2603-15E1-8541-BA09-5572B1D153BD}">
      <dsp:nvSpPr>
        <dsp:cNvPr id="0" name=""/>
        <dsp:cNvSpPr/>
      </dsp:nvSpPr>
      <dsp:spPr>
        <a:xfrm>
          <a:off x="2346362" y="3042334"/>
          <a:ext cx="884939" cy="6405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Ordering of appropriate investigation</a:t>
          </a:r>
        </a:p>
      </dsp:txBody>
      <dsp:txXfrm>
        <a:off x="2377629" y="3073601"/>
        <a:ext cx="822405" cy="577973"/>
      </dsp:txXfrm>
    </dsp:sp>
    <dsp:sp modelId="{35EC6541-B273-974E-AEC8-B0AC6A4F193F}">
      <dsp:nvSpPr>
        <dsp:cNvPr id="0" name=""/>
        <dsp:cNvSpPr/>
      </dsp:nvSpPr>
      <dsp:spPr>
        <a:xfrm rot="5892309">
          <a:off x="1585989" y="2921349"/>
          <a:ext cx="504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495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A8347-F2E6-A745-898F-309910B486FC}">
      <dsp:nvSpPr>
        <dsp:cNvPr id="0" name=""/>
        <dsp:cNvSpPr/>
      </dsp:nvSpPr>
      <dsp:spPr>
        <a:xfrm>
          <a:off x="1320598" y="3171014"/>
          <a:ext cx="898162" cy="4515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Interpretation/Relevance of investigations</a:t>
          </a:r>
        </a:p>
      </dsp:txBody>
      <dsp:txXfrm>
        <a:off x="1342642" y="3193058"/>
        <a:ext cx="854074" cy="407484"/>
      </dsp:txXfrm>
    </dsp:sp>
    <dsp:sp modelId="{5CFCE482-2D20-C347-86D7-F5A8A5640425}">
      <dsp:nvSpPr>
        <dsp:cNvPr id="0" name=""/>
        <dsp:cNvSpPr/>
      </dsp:nvSpPr>
      <dsp:spPr>
        <a:xfrm rot="8432636">
          <a:off x="1043767" y="2779677"/>
          <a:ext cx="339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875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1991B-64B9-CB44-BA6E-56B0AD69DAB6}">
      <dsp:nvSpPr>
        <dsp:cNvPr id="0" name=""/>
        <dsp:cNvSpPr/>
      </dsp:nvSpPr>
      <dsp:spPr>
        <a:xfrm>
          <a:off x="285062" y="2887670"/>
          <a:ext cx="891857" cy="5786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Assessment of joint replacement</a:t>
          </a:r>
        </a:p>
      </dsp:txBody>
      <dsp:txXfrm>
        <a:off x="313307" y="2915915"/>
        <a:ext cx="835367" cy="522117"/>
      </dsp:txXfrm>
    </dsp:sp>
    <dsp:sp modelId="{35BFA505-5EF9-9C44-89F8-B0489E205871}">
      <dsp:nvSpPr>
        <dsp:cNvPr id="0" name=""/>
        <dsp:cNvSpPr/>
      </dsp:nvSpPr>
      <dsp:spPr>
        <a:xfrm rot="10800016">
          <a:off x="984413" y="2177356"/>
          <a:ext cx="1404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48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E3DCB-A128-6048-BE51-09B62753B24B}">
      <dsp:nvSpPr>
        <dsp:cNvPr id="0" name=""/>
        <dsp:cNvSpPr/>
      </dsp:nvSpPr>
      <dsp:spPr>
        <a:xfrm>
          <a:off x="135597" y="1829570"/>
          <a:ext cx="848815" cy="6955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292934"/>
              </a:solidFill>
            </a:rPr>
            <a:t>Further follow up of hip or knee – knowledge of actions</a:t>
          </a:r>
        </a:p>
      </dsp:txBody>
      <dsp:txXfrm>
        <a:off x="169552" y="1863525"/>
        <a:ext cx="780905" cy="627657"/>
      </dsp:txXfrm>
    </dsp:sp>
    <dsp:sp modelId="{B666EF5F-8FFE-4F47-9F8F-1DADBE670305}">
      <dsp:nvSpPr>
        <dsp:cNvPr id="0" name=""/>
        <dsp:cNvSpPr/>
      </dsp:nvSpPr>
      <dsp:spPr>
        <a:xfrm rot="13001131">
          <a:off x="896707" y="1555301"/>
          <a:ext cx="4276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623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CE79-A97C-8D4D-B21D-82B70D1D6364}">
      <dsp:nvSpPr>
        <dsp:cNvPr id="0" name=""/>
        <dsp:cNvSpPr/>
      </dsp:nvSpPr>
      <dsp:spPr>
        <a:xfrm>
          <a:off x="169508" y="986538"/>
          <a:ext cx="947102" cy="441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Underpinning knowledge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91037" y="1008067"/>
        <a:ext cx="904044" cy="39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D63C-F8B1-0943-8036-BBC14D1EE248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4023-E14B-8E4C-A39C-BAD90F39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6ADB-4614-F848-B3D5-4D2A9F48E369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0C14A-D32F-7F48-B3D9-CD56D83E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0C14A-D32F-7F48-B3D9-CD56D83E1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8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Chief Executive – Simon Stevens.  Medical Director Prof Sir Bruce Keogh </a:t>
            </a:r>
          </a:p>
          <a:p>
            <a:r>
              <a:rPr lang="en-US" dirty="0" smtClean="0"/>
              <a:t>211 CCGs, 12 Clinical Senates, 4</a:t>
            </a:r>
            <a:r>
              <a:rPr lang="en-US" baseline="0" dirty="0" smtClean="0"/>
              <a:t> Strategic Clinical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0C14A-D32F-7F48-B3D9-CD56D83E1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key notes from Karen </a:t>
            </a:r>
            <a:r>
              <a:rPr lang="en-US" dirty="0" err="1" smtClean="0"/>
              <a:t>Middletons</a:t>
            </a:r>
            <a:r>
              <a:rPr lang="en-US" dirty="0" smtClean="0"/>
              <a:t> talk about</a:t>
            </a:r>
            <a:r>
              <a:rPr lang="en-US" baseline="0" dirty="0" smtClean="0"/>
              <a:t> getting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0C14A-D32F-7F48-B3D9-CD56D83E1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to October 2013 – 74% pre-op questionnaires completed and only 49% of those completed a post-op score.</a:t>
            </a:r>
          </a:p>
          <a:p>
            <a:r>
              <a:rPr lang="en-US" dirty="0" err="1" smtClean="0"/>
              <a:t>Casemix</a:t>
            </a:r>
            <a:r>
              <a:rPr lang="en-US" dirty="0" smtClean="0"/>
              <a:t> adjustment – not perfect yet!</a:t>
            </a:r>
          </a:p>
          <a:p>
            <a:r>
              <a:rPr lang="en-US" dirty="0" smtClean="0"/>
              <a:t>Andrew Street et al 2014, NIHR Health Services and Delivery research, Variations in outcomes and costs among NHS providers for common surgical</a:t>
            </a:r>
            <a:r>
              <a:rPr lang="en-US" baseline="0" dirty="0" smtClean="0"/>
              <a:t> procedures:..  EQ-5D not best instrument for cost </a:t>
            </a:r>
            <a:r>
              <a:rPr lang="en-US" baseline="0" dirty="0" err="1" smtClean="0"/>
              <a:t>comparisions</a:t>
            </a:r>
            <a:r>
              <a:rPr lang="en-US" baseline="0" dirty="0" smtClean="0"/>
              <a:t> or patient satisfaction – better to use each dimension in its own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0C14A-D32F-7F48-B3D9-CD56D83E1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EXAMPLE 300 THA per annum = £1,800,000 if BPT but £1,610,000 if not.  This is £200,000 less per annum equivalent to x5 full time arthroplasty practitioners F/T salaries!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0C14A-D32F-7F48-B3D9-CD56D83E1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 Prof Gordon Bannister and Prof Fares Haddad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0C14A-D32F-7F48-B3D9-CD56D83E1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Encourage – patients and score completion</a:t>
            </a:r>
          </a:p>
          <a:p>
            <a:r>
              <a:rPr lang="en-US" dirty="0" smtClean="0"/>
              <a:t>Own</a:t>
            </a:r>
            <a:r>
              <a:rPr lang="en-US" baseline="0" dirty="0" smtClean="0"/>
              <a:t> practice – weed out and unnecessary, grow the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0C14A-D32F-7F48-B3D9-CD56D83E1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A726D9-DF59-1845-BBCA-649F1AB952B5}" type="datetimeFigureOut">
              <a:rPr lang="en-US" smtClean="0"/>
              <a:t>08/04/2014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47F4472-0825-B64C-995B-B6FEBA776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pa-uk.net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GAME CHANGES FOR ARTHROPLASTY </a:t>
            </a:r>
            <a:r>
              <a:rPr lang="en-US" sz="2700" dirty="0" smtClean="0"/>
              <a:t>FOLLOW UP, NICE AND COMMISSIONERS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000" dirty="0" smtClean="0"/>
              <a:t>BASK 2014, Norwich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560332"/>
            <a:ext cx="6400800" cy="10784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Lindsay K Smith PhD, MSc, MCSP</a:t>
            </a:r>
          </a:p>
          <a:p>
            <a:r>
              <a:rPr lang="en-US" sz="2000" dirty="0" smtClean="0"/>
              <a:t>NIHR Clinical Lecturer, Bristol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201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1" y="1426308"/>
            <a:ext cx="3237181" cy="4288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384" y="1768230"/>
            <a:ext cx="312325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Regional healthcare economies review…</a:t>
            </a:r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Clinical outcomes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Processes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Patient experience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Patient pathways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Network arrangements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Financial impacts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Waiting times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9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286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3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651372"/>
              </p:ext>
            </p:extLst>
          </p:nvPr>
        </p:nvGraphicFramePr>
        <p:xfrm>
          <a:off x="1111738" y="1922365"/>
          <a:ext cx="6342185" cy="391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437"/>
                <a:gridCol w="1268437"/>
                <a:gridCol w="1268437"/>
                <a:gridCol w="1268437"/>
                <a:gridCol w="1268437"/>
              </a:tblGrid>
              <a:tr h="53113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Hip</a:t>
                      </a:r>
                      <a:r>
                        <a:rPr lang="en-US" sz="1400" baseline="0" dirty="0" smtClean="0"/>
                        <a:t> – Oxford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Hip – EQ-5D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Knee – Oxford</a:t>
                      </a:r>
                      <a:r>
                        <a:rPr lang="en-US" sz="1400" baseline="0" dirty="0" smtClean="0"/>
                        <a:t>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Knee – EQ-5D</a:t>
                      </a:r>
                      <a:endParaRPr lang="en-US" sz="1400" dirty="0"/>
                    </a:p>
                  </a:txBody>
                  <a:tcPr/>
                </a:tc>
              </a:tr>
              <a:tr h="531136">
                <a:tc>
                  <a:txBody>
                    <a:bodyPr/>
                    <a:lstStyle/>
                    <a:p>
                      <a:r>
                        <a:rPr lang="en-US" sz="1400" i="1" u="sng" dirty="0" smtClean="0"/>
                        <a:t>Average</a:t>
                      </a:r>
                    </a:p>
                    <a:p>
                      <a:endParaRPr lang="en-US" sz="14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u="sng" dirty="0" smtClean="0">
                          <a:solidFill>
                            <a:srgbClr val="FF0000"/>
                          </a:solidFill>
                        </a:rPr>
                        <a:t>21.3</a:t>
                      </a:r>
                      <a:endParaRPr lang="en-US" sz="1400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u="sng" dirty="0" smtClean="0">
                          <a:solidFill>
                            <a:srgbClr val="FF0000"/>
                          </a:solidFill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u="sng" dirty="0" smtClean="0">
                          <a:solidFill>
                            <a:srgbClr val="FF0000"/>
                          </a:solidFill>
                        </a:rPr>
                        <a:t>16.0</a:t>
                      </a:r>
                      <a:endParaRPr lang="en-US" sz="1400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u="sng" dirty="0" smtClean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en-US" sz="1400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1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WGH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21.3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113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Yeovil</a:t>
                      </a:r>
                      <a:r>
                        <a:rPr lang="en-US" sz="1400" dirty="0" smtClean="0"/>
                        <a:t> DGH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0.47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16.1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0.36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113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Shepton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Mallett</a:t>
                      </a:r>
                      <a:r>
                        <a:rPr lang="en-US" sz="1400" dirty="0" smtClean="0"/>
                        <a:t> TC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23.6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0.47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16.9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1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Emerson’s Green TC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23.6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0.47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17.2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1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 Bristol Trust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0.44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1738" y="1231323"/>
            <a:ext cx="419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PROMs scores from five hospitals in one region in 2012</a:t>
            </a:r>
          </a:p>
          <a:p>
            <a:r>
              <a:rPr lang="en-US" sz="1000" dirty="0" err="1" smtClean="0"/>
              <a:t>Casemix</a:t>
            </a:r>
            <a:r>
              <a:rPr lang="en-US" sz="1000" dirty="0" smtClean="0"/>
              <a:t> adjusted figures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65" y="928076"/>
            <a:ext cx="2937776" cy="37611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74556"/>
              </p:ext>
            </p:extLst>
          </p:nvPr>
        </p:nvGraphicFramePr>
        <p:xfrm>
          <a:off x="2351453" y="5027184"/>
          <a:ext cx="6121400" cy="1130300"/>
        </p:xfrm>
        <a:graphic>
          <a:graphicData uri="http://schemas.openxmlformats.org/drawingml/2006/table">
            <a:tbl>
              <a:tblPr/>
              <a:tblGrid>
                <a:gridCol w="622300"/>
                <a:gridCol w="4152900"/>
                <a:gridCol w="673100"/>
                <a:gridCol w="673100"/>
              </a:tblGrid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HRG code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HRG 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Non-best practice tariff (£)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Best practice tariff (£)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HB12B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Major Hip Procedures for non Trauma Category 1 with CC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5,367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5,963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HB12C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Major Hip Procedures for non Trauma Category 1 without CC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4,698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HB21B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Major Knee Procedures for non Trauma Category 2 with CC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6,332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HB21C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Major Knee Procedures for non Trauma Category 2 without CC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5,078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5,642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 rot="20033186">
            <a:off x="7461325" y="3279907"/>
            <a:ext cx="484632" cy="1593870"/>
          </a:xfrm>
          <a:prstGeom prst="upArrow">
            <a:avLst/>
          </a:prstGeom>
          <a:solidFill>
            <a:srgbClr val="9EF3F9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37410" y="1654161"/>
            <a:ext cx="3132800" cy="16004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Requirements for Best practice </a:t>
            </a:r>
            <a:r>
              <a:rPr lang="en-US" sz="1400" dirty="0" smtClean="0"/>
              <a:t>tariff</a:t>
            </a:r>
          </a:p>
          <a:p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Health gain </a:t>
            </a:r>
            <a:r>
              <a:rPr lang="en-US" sz="1400" dirty="0" smtClean="0"/>
              <a:t>in Oxford score equivalent </a:t>
            </a:r>
            <a:r>
              <a:rPr lang="en-US" sz="1400" dirty="0"/>
              <a:t>to average or above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PROMs participation at 50%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NJR minimum compliance of 75%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NJR unknown consent rate &lt;25%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32" y="1455615"/>
            <a:ext cx="2985935" cy="42300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10145" y="1805734"/>
            <a:ext cx="320008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hip arthroplasty and hip resurfacing arthroplasty are acceptable for end stage arthritis of the hip as long as the revision rate of the chosen prosthesis is no more than 5% at 10 years.</a:t>
            </a:r>
          </a:p>
          <a:p>
            <a:endParaRPr lang="en-US" sz="1400" dirty="0" smtClean="0"/>
          </a:p>
          <a:p>
            <a:r>
              <a:rPr lang="en-US" sz="1400" dirty="0" smtClean="0"/>
              <a:t>Risk of revision is part of choice of prosthesis</a:t>
            </a:r>
          </a:p>
          <a:p>
            <a:endParaRPr lang="en-US" sz="1400" dirty="0" smtClean="0"/>
          </a:p>
          <a:p>
            <a:r>
              <a:rPr lang="en-US" sz="1400" dirty="0" smtClean="0"/>
              <a:t>Women less likely to be offered resurfacing</a:t>
            </a:r>
          </a:p>
          <a:p>
            <a:endParaRPr lang="en-US" sz="1400" dirty="0" smtClean="0"/>
          </a:p>
          <a:p>
            <a:r>
              <a:rPr lang="en-US" sz="1400" dirty="0" smtClean="0"/>
              <a:t>Risk after revision is associated with mechanism of failure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 rot="19549185">
            <a:off x="4050142" y="2824685"/>
            <a:ext cx="978408" cy="169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549185">
            <a:off x="4050143" y="3436667"/>
            <a:ext cx="978408" cy="169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49185">
            <a:off x="4055123" y="4109556"/>
            <a:ext cx="978408" cy="169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549185">
            <a:off x="4055125" y="4799157"/>
            <a:ext cx="978408" cy="169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4-04-04 at 23.39.19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9231"/>
          <a:stretch>
            <a:fillRect/>
          </a:stretch>
        </p:blipFill>
        <p:spPr>
          <a:xfrm>
            <a:off x="477200" y="670048"/>
            <a:ext cx="3646026" cy="4086015"/>
          </a:xfrm>
        </p:spPr>
      </p:pic>
      <p:pic>
        <p:nvPicPr>
          <p:cNvPr id="9" name="Content Placeholder 8" descr="Screen Shot 2014-04-04 at 23.41.04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r="17309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4648200" y="1572360"/>
            <a:ext cx="2801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BRITISH ASSOCIATION FOR SURGERY OF THE KNEE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7" y="510036"/>
            <a:ext cx="2213520" cy="31277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" b="38551"/>
          <a:stretch/>
        </p:blipFill>
        <p:spPr>
          <a:xfrm>
            <a:off x="1973594" y="2610189"/>
            <a:ext cx="4096571" cy="3556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455093" y="780057"/>
            <a:ext cx="1210033" cy="850062"/>
          </a:xfrm>
          <a:prstGeom prst="wedgeRoundRectCallout">
            <a:avLst>
              <a:gd name="adj1" fmla="val 45040"/>
              <a:gd name="adj2" fmla="val 14292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65 years or less at primary are target group for review</a:t>
            </a:r>
            <a:endParaRPr lang="en-US" sz="1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22351" y="995072"/>
            <a:ext cx="1370037" cy="1010073"/>
          </a:xfrm>
          <a:prstGeom prst="wedgeRoundRectCallout">
            <a:avLst>
              <a:gd name="adj1" fmla="val -39425"/>
              <a:gd name="adj2" fmla="val 9025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ODEP10A implants to be reviewed at at 1, 7, 10 years and 3 yearly thereafter…</a:t>
            </a:r>
            <a:endParaRPr lang="en-US" sz="1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27368" y="2832704"/>
            <a:ext cx="1852863" cy="1610118"/>
          </a:xfrm>
          <a:prstGeom prst="wedgeRoundRectCallout">
            <a:avLst>
              <a:gd name="adj1" fmla="val -56454"/>
              <a:gd name="adj2" fmla="val 730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X-rays are essential and need to be interpreted by experienced consultant, musculoskeletal radiologist or arthroplasty practitioner with appropriate training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5454912"/>
              </p:ext>
            </p:extLst>
          </p:nvPr>
        </p:nvGraphicFramePr>
        <p:xfrm>
          <a:off x="517769" y="517770"/>
          <a:ext cx="8049845" cy="586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2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31" y="1729154"/>
            <a:ext cx="1882948" cy="1506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2631" y="4181231"/>
            <a:ext cx="195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www.acpa-uk.net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1" y="1606143"/>
            <a:ext cx="2679700" cy="37962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878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01" y="3811140"/>
            <a:ext cx="5148868" cy="2143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0101" y="6270458"/>
            <a:ext cx="30522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Banksy art work in Canary Wharf, London 2011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40021" y="1310096"/>
            <a:ext cx="536906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now?</a:t>
            </a:r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Be aware of how funding for arthroplasty is changing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Be aware of your local PROMs/other outcomes and NJR data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Encourage wherever you can…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Engage with local commissioners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Apply your clinical experience and knowledge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Critically analyse your own practice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Use your networks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625272"/>
              </p:ext>
            </p:extLst>
          </p:nvPr>
        </p:nvGraphicFramePr>
        <p:xfrm>
          <a:off x="215516" y="1052736"/>
          <a:ext cx="8748972" cy="48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615" y="1123462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Percentage of GDP spent on healthcare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35538" y="5734538"/>
            <a:ext cx="2304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World Healthcare Statistics 2010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9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9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52768"/>
            <a:ext cx="5680387" cy="514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8825" y="890065"/>
            <a:ext cx="3167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92934"/>
                </a:solidFill>
              </a:rPr>
              <a:t>NHS Scotland – 14 regional boards</a:t>
            </a:r>
            <a:endParaRPr lang="en-US" sz="14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3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4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7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9144000" cy="5290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0102" y="6182695"/>
            <a:ext cx="1321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NHS England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1367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9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385" y="1152770"/>
            <a:ext cx="47426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What are the implications for us?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ostrich mentality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Collaboration not competition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Cross the boundaries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Patient focus - need versus want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Unique selling point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 aware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5950434"/>
            <a:ext cx="709424" cy="567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24" y="4207740"/>
            <a:ext cx="1987062" cy="23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1105</TotalTime>
  <Words>710</Words>
  <Application>Microsoft Macintosh PowerPoint</Application>
  <PresentationFormat>On-screen Show (4:3)</PresentationFormat>
  <Paragraphs>150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GAME CHANGES FOR ARTHROPLASTY FOLLOW UP, NICE AND COMMISSIONERS  BASK 2014, Norwich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Smith</dc:creator>
  <cp:lastModifiedBy>Lindsay Smith</cp:lastModifiedBy>
  <cp:revision>72</cp:revision>
  <cp:lastPrinted>2014-04-06T10:59:43Z</cp:lastPrinted>
  <dcterms:created xsi:type="dcterms:W3CDTF">2014-04-04T14:10:16Z</dcterms:created>
  <dcterms:modified xsi:type="dcterms:W3CDTF">2014-04-08T17:59:20Z</dcterms:modified>
</cp:coreProperties>
</file>