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5"/>
  </p:notesMasterIdLst>
  <p:sldIdLst>
    <p:sldId id="256" r:id="rId2"/>
    <p:sldId id="257" r:id="rId3"/>
    <p:sldId id="258" r:id="rId4"/>
    <p:sldId id="266" r:id="rId5"/>
    <p:sldId id="259" r:id="rId6"/>
    <p:sldId id="267" r:id="rId7"/>
    <p:sldId id="260" r:id="rId8"/>
    <p:sldId id="261" r:id="rId9"/>
    <p:sldId id="264" r:id="rId10"/>
    <p:sldId id="268" r:id="rId11"/>
    <p:sldId id="270" r:id="rId12"/>
    <p:sldId id="263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5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E5265-A390-473B-B151-AEA7AAC67012}" type="datetimeFigureOut">
              <a:rPr lang="en-GB" smtClean="0"/>
              <a:t>07/04/2014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3F821-DDB4-4760-A48F-7DDF46CABCC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9A5B-0B7F-4D32-9CF3-40EEADAF068E}" type="datetimeFigureOut">
              <a:rPr lang="en-GB" smtClean="0"/>
              <a:pPr/>
              <a:t>07/04/2014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3B75-2035-4520-BC50-2B0538480E2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9A5B-0B7F-4D32-9CF3-40EEADAF068E}" type="datetimeFigureOut">
              <a:rPr lang="en-GB" smtClean="0"/>
              <a:pPr/>
              <a:t>07/04/2014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3B75-2035-4520-BC50-2B0538480E2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9A5B-0B7F-4D32-9CF3-40EEADAF068E}" type="datetimeFigureOut">
              <a:rPr lang="en-GB" smtClean="0"/>
              <a:pPr/>
              <a:t>07/04/2014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3B75-2035-4520-BC50-2B0538480E2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9A5B-0B7F-4D32-9CF3-40EEADAF068E}" type="datetimeFigureOut">
              <a:rPr lang="en-GB" smtClean="0"/>
              <a:pPr/>
              <a:t>07/04/2014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3B75-2035-4520-BC50-2B0538480E2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9A5B-0B7F-4D32-9CF3-40EEADAF068E}" type="datetimeFigureOut">
              <a:rPr lang="en-GB" smtClean="0"/>
              <a:pPr/>
              <a:t>07/04/2014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3B75-2035-4520-BC50-2B0538480E2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9A5B-0B7F-4D32-9CF3-40EEADAF068E}" type="datetimeFigureOut">
              <a:rPr lang="en-GB" smtClean="0"/>
              <a:pPr/>
              <a:t>07/04/2014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3B75-2035-4520-BC50-2B0538480E2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9A5B-0B7F-4D32-9CF3-40EEADAF068E}" type="datetimeFigureOut">
              <a:rPr lang="en-GB" smtClean="0"/>
              <a:pPr/>
              <a:t>07/04/2014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3B75-2035-4520-BC50-2B0538480E2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9A5B-0B7F-4D32-9CF3-40EEADAF068E}" type="datetimeFigureOut">
              <a:rPr lang="en-GB" smtClean="0"/>
              <a:pPr/>
              <a:t>07/04/2014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3B75-2035-4520-BC50-2B0538480E2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9A5B-0B7F-4D32-9CF3-40EEADAF068E}" type="datetimeFigureOut">
              <a:rPr lang="en-GB" smtClean="0"/>
              <a:pPr/>
              <a:t>07/04/2014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3B75-2035-4520-BC50-2B0538480E2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9A5B-0B7F-4D32-9CF3-40EEADAF068E}" type="datetimeFigureOut">
              <a:rPr lang="en-GB" smtClean="0"/>
              <a:pPr/>
              <a:t>07/04/2014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3B75-2035-4520-BC50-2B0538480E2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9A5B-0B7F-4D32-9CF3-40EEADAF068E}" type="datetimeFigureOut">
              <a:rPr lang="en-GB" smtClean="0"/>
              <a:pPr/>
              <a:t>07/04/2014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4FC3B75-2035-4520-BC50-2B0538480E2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0B9A5B-0B7F-4D32-9CF3-40EEADAF068E}" type="datetimeFigureOut">
              <a:rPr lang="en-GB" smtClean="0"/>
              <a:pPr/>
              <a:t>07/04/2014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FC3B75-2035-4520-BC50-2B0538480E28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2276872"/>
            <a:ext cx="6961584" cy="18002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Development of the Arthroplasty Practitioner Team at Wrightington</a:t>
            </a:r>
            <a:br>
              <a:rPr lang="en-GB" dirty="0" smtClean="0"/>
            </a:br>
            <a:r>
              <a:rPr lang="en-GB" dirty="0" smtClean="0"/>
              <a:t>.......A Narrative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7416824" cy="1728192"/>
          </a:xfrm>
        </p:spPr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Jane James </a:t>
            </a:r>
          </a:p>
          <a:p>
            <a:r>
              <a:rPr lang="en-GB" dirty="0" smtClean="0"/>
              <a:t>Advanced Practitioner (Arthroplasty)</a:t>
            </a:r>
          </a:p>
          <a:p>
            <a:r>
              <a:rPr lang="en-GB" dirty="0" smtClean="0"/>
              <a:t> – Operational Lead</a:t>
            </a:r>
            <a:endParaRPr lang="en-GB" dirty="0"/>
          </a:p>
        </p:txBody>
      </p:sp>
      <p:pic>
        <p:nvPicPr>
          <p:cNvPr id="4" name="Picture 3" descr="WWL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529479"/>
            <a:ext cx="3275076" cy="371175"/>
          </a:xfrm>
          <a:prstGeom prst="rect">
            <a:avLst/>
          </a:prstGeom>
        </p:spPr>
      </p:pic>
      <p:pic>
        <p:nvPicPr>
          <p:cNvPr id="13314" name="Picture 2" descr="acpa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7" y="316429"/>
            <a:ext cx="1656184" cy="1168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</a:t>
            </a:r>
            <a:endParaRPr lang="en-GB" dirty="0"/>
          </a:p>
        </p:txBody>
      </p:sp>
      <p:grpSp>
        <p:nvGrpSpPr>
          <p:cNvPr id="4" name="Group 5"/>
          <p:cNvGrpSpPr>
            <a:grpSpLocks noGrp="1" noChangeAspect="1"/>
          </p:cNvGrpSpPr>
          <p:nvPr>
            <p:ph idx="1"/>
          </p:nvPr>
        </p:nvGrpSpPr>
        <p:grpSpPr bwMode="auto">
          <a:xfrm>
            <a:off x="1979712" y="1196752"/>
            <a:ext cx="6552728" cy="4389437"/>
            <a:chOff x="3515" y="2614"/>
            <a:chExt cx="1246" cy="1202"/>
          </a:xfrm>
        </p:grpSpPr>
        <p:sp>
          <p:nvSpPr>
            <p:cNvPr id="5" name="AutoShape 4"/>
            <p:cNvSpPr>
              <a:spLocks noChangeAspect="1" noChangeArrowheads="1" noTextEdit="1"/>
            </p:cNvSpPr>
            <p:nvPr/>
          </p:nvSpPr>
          <p:spPr bwMode="auto">
            <a:xfrm>
              <a:off x="3515" y="2614"/>
              <a:ext cx="1246" cy="1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3751" y="3592"/>
              <a:ext cx="724" cy="224"/>
            </a:xfrm>
            <a:custGeom>
              <a:avLst/>
              <a:gdLst/>
              <a:ahLst/>
              <a:cxnLst>
                <a:cxn ang="0">
                  <a:pos x="724" y="68"/>
                </a:cxn>
                <a:cxn ang="0">
                  <a:pos x="160" y="0"/>
                </a:cxn>
                <a:cxn ang="0">
                  <a:pos x="0" y="106"/>
                </a:cxn>
                <a:cxn ang="0">
                  <a:pos x="554" y="224"/>
                </a:cxn>
                <a:cxn ang="0">
                  <a:pos x="724" y="68"/>
                </a:cxn>
              </a:cxnLst>
              <a:rect l="0" t="0" r="r" b="b"/>
              <a:pathLst>
                <a:path w="724" h="224">
                  <a:moveTo>
                    <a:pt x="724" y="68"/>
                  </a:moveTo>
                  <a:lnTo>
                    <a:pt x="160" y="0"/>
                  </a:lnTo>
                  <a:lnTo>
                    <a:pt x="0" y="106"/>
                  </a:lnTo>
                  <a:lnTo>
                    <a:pt x="554" y="224"/>
                  </a:lnTo>
                  <a:lnTo>
                    <a:pt x="724" y="6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4025" y="3458"/>
              <a:ext cx="736" cy="74"/>
            </a:xfrm>
            <a:custGeom>
              <a:avLst/>
              <a:gdLst/>
              <a:ahLst/>
              <a:cxnLst>
                <a:cxn ang="0">
                  <a:pos x="736" y="36"/>
                </a:cxn>
                <a:cxn ang="0">
                  <a:pos x="736" y="36"/>
                </a:cxn>
                <a:cxn ang="0">
                  <a:pos x="734" y="32"/>
                </a:cxn>
                <a:cxn ang="0">
                  <a:pos x="728" y="30"/>
                </a:cxn>
                <a:cxn ang="0">
                  <a:pos x="706" y="22"/>
                </a:cxn>
                <a:cxn ang="0">
                  <a:pos x="672" y="16"/>
                </a:cxn>
                <a:cxn ang="0">
                  <a:pos x="628" y="10"/>
                </a:cxn>
                <a:cxn ang="0">
                  <a:pos x="574" y="6"/>
                </a:cxn>
                <a:cxn ang="0">
                  <a:pos x="510" y="4"/>
                </a:cxn>
                <a:cxn ang="0">
                  <a:pos x="442" y="2"/>
                </a:cxn>
                <a:cxn ang="0">
                  <a:pos x="368" y="0"/>
                </a:cxn>
                <a:cxn ang="0">
                  <a:pos x="368" y="0"/>
                </a:cxn>
                <a:cxn ang="0">
                  <a:pos x="294" y="2"/>
                </a:cxn>
                <a:cxn ang="0">
                  <a:pos x="224" y="4"/>
                </a:cxn>
                <a:cxn ang="0">
                  <a:pos x="162" y="6"/>
                </a:cxn>
                <a:cxn ang="0">
                  <a:pos x="108" y="10"/>
                </a:cxn>
                <a:cxn ang="0">
                  <a:pos x="64" y="16"/>
                </a:cxn>
                <a:cxn ang="0">
                  <a:pos x="30" y="22"/>
                </a:cxn>
                <a:cxn ang="0">
                  <a:pos x="8" y="30"/>
                </a:cxn>
                <a:cxn ang="0">
                  <a:pos x="2" y="32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40"/>
                </a:cxn>
                <a:cxn ang="0">
                  <a:pos x="8" y="44"/>
                </a:cxn>
                <a:cxn ang="0">
                  <a:pos x="30" y="50"/>
                </a:cxn>
                <a:cxn ang="0">
                  <a:pos x="64" y="58"/>
                </a:cxn>
                <a:cxn ang="0">
                  <a:pos x="108" y="62"/>
                </a:cxn>
                <a:cxn ang="0">
                  <a:pos x="162" y="66"/>
                </a:cxn>
                <a:cxn ang="0">
                  <a:pos x="224" y="70"/>
                </a:cxn>
                <a:cxn ang="0">
                  <a:pos x="294" y="72"/>
                </a:cxn>
                <a:cxn ang="0">
                  <a:pos x="368" y="74"/>
                </a:cxn>
                <a:cxn ang="0">
                  <a:pos x="368" y="74"/>
                </a:cxn>
                <a:cxn ang="0">
                  <a:pos x="442" y="72"/>
                </a:cxn>
                <a:cxn ang="0">
                  <a:pos x="510" y="70"/>
                </a:cxn>
                <a:cxn ang="0">
                  <a:pos x="574" y="66"/>
                </a:cxn>
                <a:cxn ang="0">
                  <a:pos x="628" y="62"/>
                </a:cxn>
                <a:cxn ang="0">
                  <a:pos x="672" y="58"/>
                </a:cxn>
                <a:cxn ang="0">
                  <a:pos x="706" y="50"/>
                </a:cxn>
                <a:cxn ang="0">
                  <a:pos x="728" y="44"/>
                </a:cxn>
                <a:cxn ang="0">
                  <a:pos x="734" y="40"/>
                </a:cxn>
                <a:cxn ang="0">
                  <a:pos x="736" y="36"/>
                </a:cxn>
                <a:cxn ang="0">
                  <a:pos x="736" y="36"/>
                </a:cxn>
              </a:cxnLst>
              <a:rect l="0" t="0" r="r" b="b"/>
              <a:pathLst>
                <a:path w="736" h="74">
                  <a:moveTo>
                    <a:pt x="736" y="36"/>
                  </a:moveTo>
                  <a:lnTo>
                    <a:pt x="736" y="36"/>
                  </a:lnTo>
                  <a:lnTo>
                    <a:pt x="734" y="32"/>
                  </a:lnTo>
                  <a:lnTo>
                    <a:pt x="728" y="30"/>
                  </a:lnTo>
                  <a:lnTo>
                    <a:pt x="706" y="22"/>
                  </a:lnTo>
                  <a:lnTo>
                    <a:pt x="672" y="16"/>
                  </a:lnTo>
                  <a:lnTo>
                    <a:pt x="628" y="10"/>
                  </a:lnTo>
                  <a:lnTo>
                    <a:pt x="574" y="6"/>
                  </a:lnTo>
                  <a:lnTo>
                    <a:pt x="510" y="4"/>
                  </a:lnTo>
                  <a:lnTo>
                    <a:pt x="442" y="2"/>
                  </a:lnTo>
                  <a:lnTo>
                    <a:pt x="368" y="0"/>
                  </a:lnTo>
                  <a:lnTo>
                    <a:pt x="368" y="0"/>
                  </a:lnTo>
                  <a:lnTo>
                    <a:pt x="294" y="2"/>
                  </a:lnTo>
                  <a:lnTo>
                    <a:pt x="224" y="4"/>
                  </a:lnTo>
                  <a:lnTo>
                    <a:pt x="162" y="6"/>
                  </a:lnTo>
                  <a:lnTo>
                    <a:pt x="108" y="10"/>
                  </a:lnTo>
                  <a:lnTo>
                    <a:pt x="64" y="16"/>
                  </a:lnTo>
                  <a:lnTo>
                    <a:pt x="30" y="22"/>
                  </a:lnTo>
                  <a:lnTo>
                    <a:pt x="8" y="30"/>
                  </a:lnTo>
                  <a:lnTo>
                    <a:pt x="2" y="3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8" y="44"/>
                  </a:lnTo>
                  <a:lnTo>
                    <a:pt x="30" y="50"/>
                  </a:lnTo>
                  <a:lnTo>
                    <a:pt x="64" y="58"/>
                  </a:lnTo>
                  <a:lnTo>
                    <a:pt x="108" y="62"/>
                  </a:lnTo>
                  <a:lnTo>
                    <a:pt x="162" y="66"/>
                  </a:lnTo>
                  <a:lnTo>
                    <a:pt x="224" y="70"/>
                  </a:lnTo>
                  <a:lnTo>
                    <a:pt x="294" y="72"/>
                  </a:lnTo>
                  <a:lnTo>
                    <a:pt x="368" y="74"/>
                  </a:lnTo>
                  <a:lnTo>
                    <a:pt x="368" y="74"/>
                  </a:lnTo>
                  <a:lnTo>
                    <a:pt x="442" y="72"/>
                  </a:lnTo>
                  <a:lnTo>
                    <a:pt x="510" y="70"/>
                  </a:lnTo>
                  <a:lnTo>
                    <a:pt x="574" y="66"/>
                  </a:lnTo>
                  <a:lnTo>
                    <a:pt x="628" y="62"/>
                  </a:lnTo>
                  <a:lnTo>
                    <a:pt x="672" y="58"/>
                  </a:lnTo>
                  <a:lnTo>
                    <a:pt x="706" y="50"/>
                  </a:lnTo>
                  <a:lnTo>
                    <a:pt x="728" y="44"/>
                  </a:lnTo>
                  <a:lnTo>
                    <a:pt x="734" y="40"/>
                  </a:lnTo>
                  <a:lnTo>
                    <a:pt x="736" y="36"/>
                  </a:lnTo>
                  <a:lnTo>
                    <a:pt x="736" y="3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4109" y="3054"/>
              <a:ext cx="500" cy="300"/>
            </a:xfrm>
            <a:custGeom>
              <a:avLst/>
              <a:gdLst/>
              <a:ahLst/>
              <a:cxnLst>
                <a:cxn ang="0">
                  <a:pos x="500" y="0"/>
                </a:cxn>
                <a:cxn ang="0">
                  <a:pos x="500" y="0"/>
                </a:cxn>
                <a:cxn ang="0">
                  <a:pos x="476" y="20"/>
                </a:cxn>
                <a:cxn ang="0">
                  <a:pos x="450" y="40"/>
                </a:cxn>
                <a:cxn ang="0">
                  <a:pos x="422" y="56"/>
                </a:cxn>
                <a:cxn ang="0">
                  <a:pos x="392" y="72"/>
                </a:cxn>
                <a:cxn ang="0">
                  <a:pos x="360" y="86"/>
                </a:cxn>
                <a:cxn ang="0">
                  <a:pos x="326" y="96"/>
                </a:cxn>
                <a:cxn ang="0">
                  <a:pos x="290" y="106"/>
                </a:cxn>
                <a:cxn ang="0">
                  <a:pos x="254" y="112"/>
                </a:cxn>
                <a:cxn ang="0">
                  <a:pos x="254" y="112"/>
                </a:cxn>
                <a:cxn ang="0">
                  <a:pos x="218" y="116"/>
                </a:cxn>
                <a:cxn ang="0">
                  <a:pos x="182" y="118"/>
                </a:cxn>
                <a:cxn ang="0">
                  <a:pos x="148" y="116"/>
                </a:cxn>
                <a:cxn ang="0">
                  <a:pos x="116" y="110"/>
                </a:cxn>
                <a:cxn ang="0">
                  <a:pos x="84" y="104"/>
                </a:cxn>
                <a:cxn ang="0">
                  <a:pos x="54" y="94"/>
                </a:cxn>
                <a:cxn ang="0">
                  <a:pos x="26" y="82"/>
                </a:cxn>
                <a:cxn ang="0">
                  <a:pos x="0" y="68"/>
                </a:cxn>
                <a:cxn ang="0">
                  <a:pos x="48" y="252"/>
                </a:cxn>
                <a:cxn ang="0">
                  <a:pos x="48" y="252"/>
                </a:cxn>
                <a:cxn ang="0">
                  <a:pos x="52" y="260"/>
                </a:cxn>
                <a:cxn ang="0">
                  <a:pos x="56" y="266"/>
                </a:cxn>
                <a:cxn ang="0">
                  <a:pos x="62" y="272"/>
                </a:cxn>
                <a:cxn ang="0">
                  <a:pos x="72" y="278"/>
                </a:cxn>
                <a:cxn ang="0">
                  <a:pos x="82" y="284"/>
                </a:cxn>
                <a:cxn ang="0">
                  <a:pos x="92" y="288"/>
                </a:cxn>
                <a:cxn ang="0">
                  <a:pos x="120" y="294"/>
                </a:cxn>
                <a:cxn ang="0">
                  <a:pos x="152" y="298"/>
                </a:cxn>
                <a:cxn ang="0">
                  <a:pos x="188" y="300"/>
                </a:cxn>
                <a:cxn ang="0">
                  <a:pos x="226" y="296"/>
                </a:cxn>
                <a:cxn ang="0">
                  <a:pos x="268" y="292"/>
                </a:cxn>
                <a:cxn ang="0">
                  <a:pos x="268" y="292"/>
                </a:cxn>
                <a:cxn ang="0">
                  <a:pos x="312" y="282"/>
                </a:cxn>
                <a:cxn ang="0">
                  <a:pos x="352" y="272"/>
                </a:cxn>
                <a:cxn ang="0">
                  <a:pos x="390" y="260"/>
                </a:cxn>
                <a:cxn ang="0">
                  <a:pos x="422" y="246"/>
                </a:cxn>
                <a:cxn ang="0">
                  <a:pos x="450" y="230"/>
                </a:cxn>
                <a:cxn ang="0">
                  <a:pos x="470" y="214"/>
                </a:cxn>
                <a:cxn ang="0">
                  <a:pos x="478" y="206"/>
                </a:cxn>
                <a:cxn ang="0">
                  <a:pos x="484" y="198"/>
                </a:cxn>
                <a:cxn ang="0">
                  <a:pos x="488" y="190"/>
                </a:cxn>
                <a:cxn ang="0">
                  <a:pos x="490" y="184"/>
                </a:cxn>
                <a:cxn ang="0">
                  <a:pos x="500" y="0"/>
                </a:cxn>
              </a:cxnLst>
              <a:rect l="0" t="0" r="r" b="b"/>
              <a:pathLst>
                <a:path w="500" h="300">
                  <a:moveTo>
                    <a:pt x="500" y="0"/>
                  </a:moveTo>
                  <a:lnTo>
                    <a:pt x="500" y="0"/>
                  </a:lnTo>
                  <a:lnTo>
                    <a:pt x="476" y="20"/>
                  </a:lnTo>
                  <a:lnTo>
                    <a:pt x="450" y="40"/>
                  </a:lnTo>
                  <a:lnTo>
                    <a:pt x="422" y="56"/>
                  </a:lnTo>
                  <a:lnTo>
                    <a:pt x="392" y="72"/>
                  </a:lnTo>
                  <a:lnTo>
                    <a:pt x="360" y="86"/>
                  </a:lnTo>
                  <a:lnTo>
                    <a:pt x="326" y="96"/>
                  </a:lnTo>
                  <a:lnTo>
                    <a:pt x="290" y="106"/>
                  </a:lnTo>
                  <a:lnTo>
                    <a:pt x="254" y="112"/>
                  </a:lnTo>
                  <a:lnTo>
                    <a:pt x="254" y="112"/>
                  </a:lnTo>
                  <a:lnTo>
                    <a:pt x="218" y="116"/>
                  </a:lnTo>
                  <a:lnTo>
                    <a:pt x="182" y="118"/>
                  </a:lnTo>
                  <a:lnTo>
                    <a:pt x="148" y="116"/>
                  </a:lnTo>
                  <a:lnTo>
                    <a:pt x="116" y="110"/>
                  </a:lnTo>
                  <a:lnTo>
                    <a:pt x="84" y="104"/>
                  </a:lnTo>
                  <a:lnTo>
                    <a:pt x="54" y="94"/>
                  </a:lnTo>
                  <a:lnTo>
                    <a:pt x="26" y="82"/>
                  </a:lnTo>
                  <a:lnTo>
                    <a:pt x="0" y="68"/>
                  </a:lnTo>
                  <a:lnTo>
                    <a:pt x="48" y="252"/>
                  </a:lnTo>
                  <a:lnTo>
                    <a:pt x="48" y="252"/>
                  </a:lnTo>
                  <a:lnTo>
                    <a:pt x="52" y="260"/>
                  </a:lnTo>
                  <a:lnTo>
                    <a:pt x="56" y="266"/>
                  </a:lnTo>
                  <a:lnTo>
                    <a:pt x="62" y="272"/>
                  </a:lnTo>
                  <a:lnTo>
                    <a:pt x="72" y="278"/>
                  </a:lnTo>
                  <a:lnTo>
                    <a:pt x="82" y="284"/>
                  </a:lnTo>
                  <a:lnTo>
                    <a:pt x="92" y="288"/>
                  </a:lnTo>
                  <a:lnTo>
                    <a:pt x="120" y="294"/>
                  </a:lnTo>
                  <a:lnTo>
                    <a:pt x="152" y="298"/>
                  </a:lnTo>
                  <a:lnTo>
                    <a:pt x="188" y="300"/>
                  </a:lnTo>
                  <a:lnTo>
                    <a:pt x="226" y="296"/>
                  </a:lnTo>
                  <a:lnTo>
                    <a:pt x="268" y="292"/>
                  </a:lnTo>
                  <a:lnTo>
                    <a:pt x="268" y="292"/>
                  </a:lnTo>
                  <a:lnTo>
                    <a:pt x="312" y="282"/>
                  </a:lnTo>
                  <a:lnTo>
                    <a:pt x="352" y="272"/>
                  </a:lnTo>
                  <a:lnTo>
                    <a:pt x="390" y="260"/>
                  </a:lnTo>
                  <a:lnTo>
                    <a:pt x="422" y="246"/>
                  </a:lnTo>
                  <a:lnTo>
                    <a:pt x="450" y="230"/>
                  </a:lnTo>
                  <a:lnTo>
                    <a:pt x="470" y="214"/>
                  </a:lnTo>
                  <a:lnTo>
                    <a:pt x="478" y="206"/>
                  </a:lnTo>
                  <a:lnTo>
                    <a:pt x="484" y="198"/>
                  </a:lnTo>
                  <a:lnTo>
                    <a:pt x="488" y="190"/>
                  </a:lnTo>
                  <a:lnTo>
                    <a:pt x="490" y="184"/>
                  </a:lnTo>
                  <a:lnTo>
                    <a:pt x="50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4157" y="3210"/>
              <a:ext cx="186" cy="310"/>
            </a:xfrm>
            <a:custGeom>
              <a:avLst/>
              <a:gdLst/>
              <a:ahLst/>
              <a:cxnLst>
                <a:cxn ang="0">
                  <a:pos x="148" y="8"/>
                </a:cxn>
                <a:cxn ang="0">
                  <a:pos x="148" y="8"/>
                </a:cxn>
                <a:cxn ang="0">
                  <a:pos x="136" y="22"/>
                </a:cxn>
                <a:cxn ang="0">
                  <a:pos x="124" y="40"/>
                </a:cxn>
                <a:cxn ang="0">
                  <a:pos x="110" y="64"/>
                </a:cxn>
                <a:cxn ang="0">
                  <a:pos x="96" y="96"/>
                </a:cxn>
                <a:cxn ang="0">
                  <a:pos x="88" y="114"/>
                </a:cxn>
                <a:cxn ang="0">
                  <a:pos x="84" y="136"/>
                </a:cxn>
                <a:cxn ang="0">
                  <a:pos x="78" y="158"/>
                </a:cxn>
                <a:cxn ang="0">
                  <a:pos x="74" y="184"/>
                </a:cxn>
                <a:cxn ang="0">
                  <a:pos x="72" y="212"/>
                </a:cxn>
                <a:cxn ang="0">
                  <a:pos x="72" y="242"/>
                </a:cxn>
                <a:cxn ang="0">
                  <a:pos x="72" y="242"/>
                </a:cxn>
                <a:cxn ang="0">
                  <a:pos x="58" y="246"/>
                </a:cxn>
                <a:cxn ang="0">
                  <a:pos x="44" y="250"/>
                </a:cxn>
                <a:cxn ang="0">
                  <a:pos x="30" y="256"/>
                </a:cxn>
                <a:cxn ang="0">
                  <a:pos x="16" y="264"/>
                </a:cxn>
                <a:cxn ang="0">
                  <a:pos x="6" y="276"/>
                </a:cxn>
                <a:cxn ang="0">
                  <a:pos x="2" y="282"/>
                </a:cxn>
                <a:cxn ang="0">
                  <a:pos x="0" y="288"/>
                </a:cxn>
                <a:cxn ang="0">
                  <a:pos x="0" y="296"/>
                </a:cxn>
                <a:cxn ang="0">
                  <a:pos x="2" y="304"/>
                </a:cxn>
                <a:cxn ang="0">
                  <a:pos x="2" y="304"/>
                </a:cxn>
                <a:cxn ang="0">
                  <a:pos x="10" y="308"/>
                </a:cxn>
                <a:cxn ang="0">
                  <a:pos x="20" y="310"/>
                </a:cxn>
                <a:cxn ang="0">
                  <a:pos x="34" y="310"/>
                </a:cxn>
                <a:cxn ang="0">
                  <a:pos x="110" y="276"/>
                </a:cxn>
                <a:cxn ang="0">
                  <a:pos x="110" y="276"/>
                </a:cxn>
                <a:cxn ang="0">
                  <a:pos x="112" y="274"/>
                </a:cxn>
                <a:cxn ang="0">
                  <a:pos x="116" y="268"/>
                </a:cxn>
                <a:cxn ang="0">
                  <a:pos x="118" y="260"/>
                </a:cxn>
                <a:cxn ang="0">
                  <a:pos x="118" y="256"/>
                </a:cxn>
                <a:cxn ang="0">
                  <a:pos x="116" y="250"/>
                </a:cxn>
                <a:cxn ang="0">
                  <a:pos x="102" y="236"/>
                </a:cxn>
                <a:cxn ang="0">
                  <a:pos x="102" y="236"/>
                </a:cxn>
                <a:cxn ang="0">
                  <a:pos x="102" y="214"/>
                </a:cxn>
                <a:cxn ang="0">
                  <a:pos x="102" y="192"/>
                </a:cxn>
                <a:cxn ang="0">
                  <a:pos x="106" y="162"/>
                </a:cxn>
                <a:cxn ang="0">
                  <a:pos x="110" y="146"/>
                </a:cxn>
                <a:cxn ang="0">
                  <a:pos x="114" y="130"/>
                </a:cxn>
                <a:cxn ang="0">
                  <a:pos x="120" y="114"/>
                </a:cxn>
                <a:cxn ang="0">
                  <a:pos x="130" y="96"/>
                </a:cxn>
                <a:cxn ang="0">
                  <a:pos x="140" y="80"/>
                </a:cxn>
                <a:cxn ang="0">
                  <a:pos x="152" y="62"/>
                </a:cxn>
                <a:cxn ang="0">
                  <a:pos x="168" y="48"/>
                </a:cxn>
                <a:cxn ang="0">
                  <a:pos x="186" y="32"/>
                </a:cxn>
                <a:cxn ang="0">
                  <a:pos x="186" y="32"/>
                </a:cxn>
                <a:cxn ang="0">
                  <a:pos x="186" y="24"/>
                </a:cxn>
                <a:cxn ang="0">
                  <a:pos x="186" y="18"/>
                </a:cxn>
                <a:cxn ang="0">
                  <a:pos x="186" y="10"/>
                </a:cxn>
                <a:cxn ang="0">
                  <a:pos x="182" y="4"/>
                </a:cxn>
                <a:cxn ang="0">
                  <a:pos x="178" y="2"/>
                </a:cxn>
                <a:cxn ang="0">
                  <a:pos x="174" y="0"/>
                </a:cxn>
                <a:cxn ang="0">
                  <a:pos x="170" y="0"/>
                </a:cxn>
                <a:cxn ang="0">
                  <a:pos x="164" y="2"/>
                </a:cxn>
                <a:cxn ang="0">
                  <a:pos x="148" y="8"/>
                </a:cxn>
                <a:cxn ang="0">
                  <a:pos x="148" y="8"/>
                </a:cxn>
              </a:cxnLst>
              <a:rect l="0" t="0" r="r" b="b"/>
              <a:pathLst>
                <a:path w="186" h="310">
                  <a:moveTo>
                    <a:pt x="148" y="8"/>
                  </a:moveTo>
                  <a:lnTo>
                    <a:pt x="148" y="8"/>
                  </a:lnTo>
                  <a:lnTo>
                    <a:pt x="136" y="22"/>
                  </a:lnTo>
                  <a:lnTo>
                    <a:pt x="124" y="40"/>
                  </a:lnTo>
                  <a:lnTo>
                    <a:pt x="110" y="64"/>
                  </a:lnTo>
                  <a:lnTo>
                    <a:pt x="96" y="96"/>
                  </a:lnTo>
                  <a:lnTo>
                    <a:pt x="88" y="114"/>
                  </a:lnTo>
                  <a:lnTo>
                    <a:pt x="84" y="136"/>
                  </a:lnTo>
                  <a:lnTo>
                    <a:pt x="78" y="158"/>
                  </a:lnTo>
                  <a:lnTo>
                    <a:pt x="74" y="184"/>
                  </a:lnTo>
                  <a:lnTo>
                    <a:pt x="72" y="212"/>
                  </a:lnTo>
                  <a:lnTo>
                    <a:pt x="72" y="242"/>
                  </a:lnTo>
                  <a:lnTo>
                    <a:pt x="72" y="242"/>
                  </a:lnTo>
                  <a:lnTo>
                    <a:pt x="58" y="246"/>
                  </a:lnTo>
                  <a:lnTo>
                    <a:pt x="44" y="250"/>
                  </a:lnTo>
                  <a:lnTo>
                    <a:pt x="30" y="256"/>
                  </a:lnTo>
                  <a:lnTo>
                    <a:pt x="16" y="264"/>
                  </a:lnTo>
                  <a:lnTo>
                    <a:pt x="6" y="276"/>
                  </a:lnTo>
                  <a:lnTo>
                    <a:pt x="2" y="282"/>
                  </a:lnTo>
                  <a:lnTo>
                    <a:pt x="0" y="288"/>
                  </a:lnTo>
                  <a:lnTo>
                    <a:pt x="0" y="296"/>
                  </a:lnTo>
                  <a:lnTo>
                    <a:pt x="2" y="304"/>
                  </a:lnTo>
                  <a:lnTo>
                    <a:pt x="2" y="304"/>
                  </a:lnTo>
                  <a:lnTo>
                    <a:pt x="10" y="308"/>
                  </a:lnTo>
                  <a:lnTo>
                    <a:pt x="20" y="310"/>
                  </a:lnTo>
                  <a:lnTo>
                    <a:pt x="34" y="310"/>
                  </a:lnTo>
                  <a:lnTo>
                    <a:pt x="110" y="276"/>
                  </a:lnTo>
                  <a:lnTo>
                    <a:pt x="110" y="276"/>
                  </a:lnTo>
                  <a:lnTo>
                    <a:pt x="112" y="274"/>
                  </a:lnTo>
                  <a:lnTo>
                    <a:pt x="116" y="268"/>
                  </a:lnTo>
                  <a:lnTo>
                    <a:pt x="118" y="260"/>
                  </a:lnTo>
                  <a:lnTo>
                    <a:pt x="118" y="256"/>
                  </a:lnTo>
                  <a:lnTo>
                    <a:pt x="116" y="250"/>
                  </a:lnTo>
                  <a:lnTo>
                    <a:pt x="102" y="236"/>
                  </a:lnTo>
                  <a:lnTo>
                    <a:pt x="102" y="236"/>
                  </a:lnTo>
                  <a:lnTo>
                    <a:pt x="102" y="214"/>
                  </a:lnTo>
                  <a:lnTo>
                    <a:pt x="102" y="192"/>
                  </a:lnTo>
                  <a:lnTo>
                    <a:pt x="106" y="162"/>
                  </a:lnTo>
                  <a:lnTo>
                    <a:pt x="110" y="146"/>
                  </a:lnTo>
                  <a:lnTo>
                    <a:pt x="114" y="130"/>
                  </a:lnTo>
                  <a:lnTo>
                    <a:pt x="120" y="114"/>
                  </a:lnTo>
                  <a:lnTo>
                    <a:pt x="130" y="96"/>
                  </a:lnTo>
                  <a:lnTo>
                    <a:pt x="140" y="80"/>
                  </a:lnTo>
                  <a:lnTo>
                    <a:pt x="152" y="62"/>
                  </a:lnTo>
                  <a:lnTo>
                    <a:pt x="168" y="48"/>
                  </a:lnTo>
                  <a:lnTo>
                    <a:pt x="186" y="32"/>
                  </a:lnTo>
                  <a:lnTo>
                    <a:pt x="186" y="32"/>
                  </a:lnTo>
                  <a:lnTo>
                    <a:pt x="186" y="24"/>
                  </a:lnTo>
                  <a:lnTo>
                    <a:pt x="186" y="18"/>
                  </a:lnTo>
                  <a:lnTo>
                    <a:pt x="186" y="10"/>
                  </a:lnTo>
                  <a:lnTo>
                    <a:pt x="182" y="4"/>
                  </a:lnTo>
                  <a:lnTo>
                    <a:pt x="178" y="2"/>
                  </a:lnTo>
                  <a:lnTo>
                    <a:pt x="174" y="0"/>
                  </a:lnTo>
                  <a:lnTo>
                    <a:pt x="170" y="0"/>
                  </a:lnTo>
                  <a:lnTo>
                    <a:pt x="164" y="2"/>
                  </a:lnTo>
                  <a:lnTo>
                    <a:pt x="148" y="8"/>
                  </a:lnTo>
                  <a:lnTo>
                    <a:pt x="148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4439" y="3196"/>
              <a:ext cx="188" cy="310"/>
            </a:xfrm>
            <a:custGeom>
              <a:avLst/>
              <a:gdLst/>
              <a:ahLst/>
              <a:cxnLst>
                <a:cxn ang="0">
                  <a:pos x="40" y="8"/>
                </a:cxn>
                <a:cxn ang="0">
                  <a:pos x="40" y="8"/>
                </a:cxn>
                <a:cxn ang="0">
                  <a:pos x="52" y="22"/>
                </a:cxn>
                <a:cxn ang="0">
                  <a:pos x="64" y="38"/>
                </a:cxn>
                <a:cxn ang="0">
                  <a:pos x="78" y="62"/>
                </a:cxn>
                <a:cxn ang="0">
                  <a:pos x="92" y="96"/>
                </a:cxn>
                <a:cxn ang="0">
                  <a:pos x="98" y="114"/>
                </a:cxn>
                <a:cxn ang="0">
                  <a:pos x="104" y="136"/>
                </a:cxn>
                <a:cxn ang="0">
                  <a:pos x="110" y="158"/>
                </a:cxn>
                <a:cxn ang="0">
                  <a:pos x="114" y="184"/>
                </a:cxn>
                <a:cxn ang="0">
                  <a:pos x="116" y="212"/>
                </a:cxn>
                <a:cxn ang="0">
                  <a:pos x="116" y="240"/>
                </a:cxn>
                <a:cxn ang="0">
                  <a:pos x="116" y="240"/>
                </a:cxn>
                <a:cxn ang="0">
                  <a:pos x="130" y="244"/>
                </a:cxn>
                <a:cxn ang="0">
                  <a:pos x="144" y="250"/>
                </a:cxn>
                <a:cxn ang="0">
                  <a:pos x="158" y="256"/>
                </a:cxn>
                <a:cxn ang="0">
                  <a:pos x="172" y="264"/>
                </a:cxn>
                <a:cxn ang="0">
                  <a:pos x="182" y="276"/>
                </a:cxn>
                <a:cxn ang="0">
                  <a:pos x="186" y="282"/>
                </a:cxn>
                <a:cxn ang="0">
                  <a:pos x="188" y="288"/>
                </a:cxn>
                <a:cxn ang="0">
                  <a:pos x="188" y="296"/>
                </a:cxn>
                <a:cxn ang="0">
                  <a:pos x="186" y="304"/>
                </a:cxn>
                <a:cxn ang="0">
                  <a:pos x="186" y="304"/>
                </a:cxn>
                <a:cxn ang="0">
                  <a:pos x="178" y="308"/>
                </a:cxn>
                <a:cxn ang="0">
                  <a:pos x="168" y="310"/>
                </a:cxn>
                <a:cxn ang="0">
                  <a:pos x="152" y="310"/>
                </a:cxn>
                <a:cxn ang="0">
                  <a:pos x="78" y="274"/>
                </a:cxn>
                <a:cxn ang="0">
                  <a:pos x="78" y="274"/>
                </a:cxn>
                <a:cxn ang="0">
                  <a:pos x="76" y="272"/>
                </a:cxn>
                <a:cxn ang="0">
                  <a:pos x="72" y="268"/>
                </a:cxn>
                <a:cxn ang="0">
                  <a:pos x="70" y="260"/>
                </a:cxn>
                <a:cxn ang="0">
                  <a:pos x="70" y="254"/>
                </a:cxn>
                <a:cxn ang="0">
                  <a:pos x="72" y="250"/>
                </a:cxn>
                <a:cxn ang="0">
                  <a:pos x="84" y="234"/>
                </a:cxn>
                <a:cxn ang="0">
                  <a:pos x="84" y="234"/>
                </a:cxn>
                <a:cxn ang="0">
                  <a:pos x="86" y="214"/>
                </a:cxn>
                <a:cxn ang="0">
                  <a:pos x="86" y="190"/>
                </a:cxn>
                <a:cxn ang="0">
                  <a:pos x="82" y="162"/>
                </a:cxn>
                <a:cxn ang="0">
                  <a:pos x="78" y="146"/>
                </a:cxn>
                <a:cxn ang="0">
                  <a:pos x="74" y="130"/>
                </a:cxn>
                <a:cxn ang="0">
                  <a:pos x="66" y="112"/>
                </a:cxn>
                <a:cxn ang="0">
                  <a:pos x="58" y="96"/>
                </a:cxn>
                <a:cxn ang="0">
                  <a:pos x="48" y="78"/>
                </a:cxn>
                <a:cxn ang="0">
                  <a:pos x="36" y="62"/>
                </a:cxn>
                <a:cxn ang="0">
                  <a:pos x="20" y="46"/>
                </a:cxn>
                <a:cxn ang="0">
                  <a:pos x="2" y="32"/>
                </a:cxn>
                <a:cxn ang="0">
                  <a:pos x="2" y="32"/>
                </a:cxn>
                <a:cxn ang="0">
                  <a:pos x="0" y="24"/>
                </a:cxn>
                <a:cxn ang="0">
                  <a:pos x="2" y="16"/>
                </a:cxn>
                <a:cxn ang="0">
                  <a:pos x="2" y="10"/>
                </a:cxn>
                <a:cxn ang="0">
                  <a:pos x="6" y="4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40" y="8"/>
                </a:cxn>
                <a:cxn ang="0">
                  <a:pos x="40" y="8"/>
                </a:cxn>
              </a:cxnLst>
              <a:rect l="0" t="0" r="r" b="b"/>
              <a:pathLst>
                <a:path w="188" h="310">
                  <a:moveTo>
                    <a:pt x="40" y="8"/>
                  </a:moveTo>
                  <a:lnTo>
                    <a:pt x="40" y="8"/>
                  </a:lnTo>
                  <a:lnTo>
                    <a:pt x="52" y="22"/>
                  </a:lnTo>
                  <a:lnTo>
                    <a:pt x="64" y="38"/>
                  </a:lnTo>
                  <a:lnTo>
                    <a:pt x="78" y="62"/>
                  </a:lnTo>
                  <a:lnTo>
                    <a:pt x="92" y="96"/>
                  </a:lnTo>
                  <a:lnTo>
                    <a:pt x="98" y="114"/>
                  </a:lnTo>
                  <a:lnTo>
                    <a:pt x="104" y="136"/>
                  </a:lnTo>
                  <a:lnTo>
                    <a:pt x="110" y="158"/>
                  </a:lnTo>
                  <a:lnTo>
                    <a:pt x="114" y="184"/>
                  </a:lnTo>
                  <a:lnTo>
                    <a:pt x="116" y="212"/>
                  </a:lnTo>
                  <a:lnTo>
                    <a:pt x="116" y="240"/>
                  </a:lnTo>
                  <a:lnTo>
                    <a:pt x="116" y="240"/>
                  </a:lnTo>
                  <a:lnTo>
                    <a:pt x="130" y="244"/>
                  </a:lnTo>
                  <a:lnTo>
                    <a:pt x="144" y="250"/>
                  </a:lnTo>
                  <a:lnTo>
                    <a:pt x="158" y="256"/>
                  </a:lnTo>
                  <a:lnTo>
                    <a:pt x="172" y="264"/>
                  </a:lnTo>
                  <a:lnTo>
                    <a:pt x="182" y="276"/>
                  </a:lnTo>
                  <a:lnTo>
                    <a:pt x="186" y="282"/>
                  </a:lnTo>
                  <a:lnTo>
                    <a:pt x="188" y="288"/>
                  </a:lnTo>
                  <a:lnTo>
                    <a:pt x="188" y="296"/>
                  </a:lnTo>
                  <a:lnTo>
                    <a:pt x="186" y="304"/>
                  </a:lnTo>
                  <a:lnTo>
                    <a:pt x="186" y="304"/>
                  </a:lnTo>
                  <a:lnTo>
                    <a:pt x="178" y="308"/>
                  </a:lnTo>
                  <a:lnTo>
                    <a:pt x="168" y="310"/>
                  </a:lnTo>
                  <a:lnTo>
                    <a:pt x="152" y="310"/>
                  </a:lnTo>
                  <a:lnTo>
                    <a:pt x="78" y="274"/>
                  </a:lnTo>
                  <a:lnTo>
                    <a:pt x="78" y="274"/>
                  </a:lnTo>
                  <a:lnTo>
                    <a:pt x="76" y="272"/>
                  </a:lnTo>
                  <a:lnTo>
                    <a:pt x="72" y="268"/>
                  </a:lnTo>
                  <a:lnTo>
                    <a:pt x="70" y="260"/>
                  </a:lnTo>
                  <a:lnTo>
                    <a:pt x="70" y="254"/>
                  </a:lnTo>
                  <a:lnTo>
                    <a:pt x="72" y="250"/>
                  </a:lnTo>
                  <a:lnTo>
                    <a:pt x="84" y="234"/>
                  </a:lnTo>
                  <a:lnTo>
                    <a:pt x="84" y="234"/>
                  </a:lnTo>
                  <a:lnTo>
                    <a:pt x="86" y="214"/>
                  </a:lnTo>
                  <a:lnTo>
                    <a:pt x="86" y="190"/>
                  </a:lnTo>
                  <a:lnTo>
                    <a:pt x="82" y="162"/>
                  </a:lnTo>
                  <a:lnTo>
                    <a:pt x="78" y="146"/>
                  </a:lnTo>
                  <a:lnTo>
                    <a:pt x="74" y="130"/>
                  </a:lnTo>
                  <a:lnTo>
                    <a:pt x="66" y="112"/>
                  </a:lnTo>
                  <a:lnTo>
                    <a:pt x="58" y="96"/>
                  </a:lnTo>
                  <a:lnTo>
                    <a:pt x="48" y="78"/>
                  </a:lnTo>
                  <a:lnTo>
                    <a:pt x="36" y="62"/>
                  </a:lnTo>
                  <a:lnTo>
                    <a:pt x="20" y="46"/>
                  </a:lnTo>
                  <a:lnTo>
                    <a:pt x="2" y="32"/>
                  </a:lnTo>
                  <a:lnTo>
                    <a:pt x="2" y="32"/>
                  </a:lnTo>
                  <a:lnTo>
                    <a:pt x="0" y="24"/>
                  </a:lnTo>
                  <a:lnTo>
                    <a:pt x="2" y="16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40" y="8"/>
                  </a:lnTo>
                  <a:lnTo>
                    <a:pt x="40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4011" y="2752"/>
              <a:ext cx="642" cy="402"/>
            </a:xfrm>
            <a:custGeom>
              <a:avLst/>
              <a:gdLst/>
              <a:ahLst/>
              <a:cxnLst>
                <a:cxn ang="0">
                  <a:pos x="642" y="158"/>
                </a:cxn>
                <a:cxn ang="0">
                  <a:pos x="630" y="120"/>
                </a:cxn>
                <a:cxn ang="0">
                  <a:pos x="606" y="86"/>
                </a:cxn>
                <a:cxn ang="0">
                  <a:pos x="572" y="56"/>
                </a:cxn>
                <a:cxn ang="0">
                  <a:pos x="530" y="32"/>
                </a:cxn>
                <a:cxn ang="0">
                  <a:pos x="480" y="14"/>
                </a:cxn>
                <a:cxn ang="0">
                  <a:pos x="422" y="4"/>
                </a:cxn>
                <a:cxn ang="0">
                  <a:pos x="360" y="0"/>
                </a:cxn>
                <a:cxn ang="0">
                  <a:pos x="296" y="4"/>
                </a:cxn>
                <a:cxn ang="0">
                  <a:pos x="264" y="10"/>
                </a:cxn>
                <a:cxn ang="0">
                  <a:pos x="202" y="26"/>
                </a:cxn>
                <a:cxn ang="0">
                  <a:pos x="146" y="48"/>
                </a:cxn>
                <a:cxn ang="0">
                  <a:pos x="98" y="76"/>
                </a:cxn>
                <a:cxn ang="0">
                  <a:pos x="58" y="108"/>
                </a:cxn>
                <a:cxn ang="0">
                  <a:pos x="28" y="144"/>
                </a:cxn>
                <a:cxn ang="0">
                  <a:pos x="8" y="182"/>
                </a:cxn>
                <a:cxn ang="0">
                  <a:pos x="0" y="222"/>
                </a:cxn>
                <a:cxn ang="0">
                  <a:pos x="0" y="242"/>
                </a:cxn>
                <a:cxn ang="0">
                  <a:pos x="12" y="282"/>
                </a:cxn>
                <a:cxn ang="0">
                  <a:pos x="36" y="316"/>
                </a:cxn>
                <a:cxn ang="0">
                  <a:pos x="70" y="346"/>
                </a:cxn>
                <a:cxn ang="0">
                  <a:pos x="112" y="370"/>
                </a:cxn>
                <a:cxn ang="0">
                  <a:pos x="164" y="386"/>
                </a:cxn>
                <a:cxn ang="0">
                  <a:pos x="220" y="398"/>
                </a:cxn>
                <a:cxn ang="0">
                  <a:pos x="282" y="402"/>
                </a:cxn>
                <a:cxn ang="0">
                  <a:pos x="348" y="398"/>
                </a:cxn>
                <a:cxn ang="0">
                  <a:pos x="380" y="392"/>
                </a:cxn>
                <a:cxn ang="0">
                  <a:pos x="442" y="376"/>
                </a:cxn>
                <a:cxn ang="0">
                  <a:pos x="496" y="354"/>
                </a:cxn>
                <a:cxn ang="0">
                  <a:pos x="546" y="326"/>
                </a:cxn>
                <a:cxn ang="0">
                  <a:pos x="586" y="294"/>
                </a:cxn>
                <a:cxn ang="0">
                  <a:pos x="616" y="258"/>
                </a:cxn>
                <a:cxn ang="0">
                  <a:pos x="636" y="220"/>
                </a:cxn>
                <a:cxn ang="0">
                  <a:pos x="642" y="180"/>
                </a:cxn>
                <a:cxn ang="0">
                  <a:pos x="642" y="158"/>
                </a:cxn>
              </a:cxnLst>
              <a:rect l="0" t="0" r="r" b="b"/>
              <a:pathLst>
                <a:path w="642" h="402">
                  <a:moveTo>
                    <a:pt x="642" y="158"/>
                  </a:moveTo>
                  <a:lnTo>
                    <a:pt x="642" y="158"/>
                  </a:lnTo>
                  <a:lnTo>
                    <a:pt x="638" y="138"/>
                  </a:lnTo>
                  <a:lnTo>
                    <a:pt x="630" y="120"/>
                  </a:lnTo>
                  <a:lnTo>
                    <a:pt x="620" y="102"/>
                  </a:lnTo>
                  <a:lnTo>
                    <a:pt x="606" y="86"/>
                  </a:lnTo>
                  <a:lnTo>
                    <a:pt x="590" y="70"/>
                  </a:lnTo>
                  <a:lnTo>
                    <a:pt x="572" y="56"/>
                  </a:lnTo>
                  <a:lnTo>
                    <a:pt x="552" y="44"/>
                  </a:lnTo>
                  <a:lnTo>
                    <a:pt x="530" y="32"/>
                  </a:lnTo>
                  <a:lnTo>
                    <a:pt x="506" y="22"/>
                  </a:lnTo>
                  <a:lnTo>
                    <a:pt x="480" y="14"/>
                  </a:lnTo>
                  <a:lnTo>
                    <a:pt x="452" y="8"/>
                  </a:lnTo>
                  <a:lnTo>
                    <a:pt x="422" y="4"/>
                  </a:lnTo>
                  <a:lnTo>
                    <a:pt x="392" y="0"/>
                  </a:lnTo>
                  <a:lnTo>
                    <a:pt x="360" y="0"/>
                  </a:lnTo>
                  <a:lnTo>
                    <a:pt x="328" y="0"/>
                  </a:lnTo>
                  <a:lnTo>
                    <a:pt x="296" y="4"/>
                  </a:lnTo>
                  <a:lnTo>
                    <a:pt x="296" y="4"/>
                  </a:lnTo>
                  <a:lnTo>
                    <a:pt x="264" y="10"/>
                  </a:lnTo>
                  <a:lnTo>
                    <a:pt x="232" y="16"/>
                  </a:lnTo>
                  <a:lnTo>
                    <a:pt x="202" y="26"/>
                  </a:lnTo>
                  <a:lnTo>
                    <a:pt x="174" y="36"/>
                  </a:lnTo>
                  <a:lnTo>
                    <a:pt x="146" y="48"/>
                  </a:lnTo>
                  <a:lnTo>
                    <a:pt x="120" y="60"/>
                  </a:lnTo>
                  <a:lnTo>
                    <a:pt x="98" y="76"/>
                  </a:lnTo>
                  <a:lnTo>
                    <a:pt x="76" y="92"/>
                  </a:lnTo>
                  <a:lnTo>
                    <a:pt x="58" y="108"/>
                  </a:lnTo>
                  <a:lnTo>
                    <a:pt x="42" y="126"/>
                  </a:lnTo>
                  <a:lnTo>
                    <a:pt x="28" y="144"/>
                  </a:lnTo>
                  <a:lnTo>
                    <a:pt x="16" y="162"/>
                  </a:lnTo>
                  <a:lnTo>
                    <a:pt x="8" y="182"/>
                  </a:lnTo>
                  <a:lnTo>
                    <a:pt x="2" y="202"/>
                  </a:lnTo>
                  <a:lnTo>
                    <a:pt x="0" y="222"/>
                  </a:lnTo>
                  <a:lnTo>
                    <a:pt x="0" y="242"/>
                  </a:lnTo>
                  <a:lnTo>
                    <a:pt x="0" y="242"/>
                  </a:lnTo>
                  <a:lnTo>
                    <a:pt x="6" y="262"/>
                  </a:lnTo>
                  <a:lnTo>
                    <a:pt x="12" y="282"/>
                  </a:lnTo>
                  <a:lnTo>
                    <a:pt x="22" y="298"/>
                  </a:lnTo>
                  <a:lnTo>
                    <a:pt x="36" y="316"/>
                  </a:lnTo>
                  <a:lnTo>
                    <a:pt x="52" y="332"/>
                  </a:lnTo>
                  <a:lnTo>
                    <a:pt x="70" y="346"/>
                  </a:lnTo>
                  <a:lnTo>
                    <a:pt x="90" y="358"/>
                  </a:lnTo>
                  <a:lnTo>
                    <a:pt x="112" y="370"/>
                  </a:lnTo>
                  <a:lnTo>
                    <a:pt x="138" y="378"/>
                  </a:lnTo>
                  <a:lnTo>
                    <a:pt x="164" y="386"/>
                  </a:lnTo>
                  <a:lnTo>
                    <a:pt x="192" y="394"/>
                  </a:lnTo>
                  <a:lnTo>
                    <a:pt x="220" y="398"/>
                  </a:lnTo>
                  <a:lnTo>
                    <a:pt x="250" y="400"/>
                  </a:lnTo>
                  <a:lnTo>
                    <a:pt x="282" y="402"/>
                  </a:lnTo>
                  <a:lnTo>
                    <a:pt x="314" y="400"/>
                  </a:lnTo>
                  <a:lnTo>
                    <a:pt x="348" y="398"/>
                  </a:lnTo>
                  <a:lnTo>
                    <a:pt x="348" y="398"/>
                  </a:lnTo>
                  <a:lnTo>
                    <a:pt x="380" y="392"/>
                  </a:lnTo>
                  <a:lnTo>
                    <a:pt x="412" y="384"/>
                  </a:lnTo>
                  <a:lnTo>
                    <a:pt x="442" y="376"/>
                  </a:lnTo>
                  <a:lnTo>
                    <a:pt x="470" y="366"/>
                  </a:lnTo>
                  <a:lnTo>
                    <a:pt x="496" y="354"/>
                  </a:lnTo>
                  <a:lnTo>
                    <a:pt x="522" y="340"/>
                  </a:lnTo>
                  <a:lnTo>
                    <a:pt x="546" y="326"/>
                  </a:lnTo>
                  <a:lnTo>
                    <a:pt x="566" y="310"/>
                  </a:lnTo>
                  <a:lnTo>
                    <a:pt x="586" y="294"/>
                  </a:lnTo>
                  <a:lnTo>
                    <a:pt x="602" y="276"/>
                  </a:lnTo>
                  <a:lnTo>
                    <a:pt x="616" y="258"/>
                  </a:lnTo>
                  <a:lnTo>
                    <a:pt x="626" y="238"/>
                  </a:lnTo>
                  <a:lnTo>
                    <a:pt x="636" y="220"/>
                  </a:lnTo>
                  <a:lnTo>
                    <a:pt x="640" y="200"/>
                  </a:lnTo>
                  <a:lnTo>
                    <a:pt x="642" y="180"/>
                  </a:lnTo>
                  <a:lnTo>
                    <a:pt x="642" y="158"/>
                  </a:lnTo>
                  <a:lnTo>
                    <a:pt x="642" y="15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4103" y="2916"/>
              <a:ext cx="88" cy="84"/>
            </a:xfrm>
            <a:custGeom>
              <a:avLst/>
              <a:gdLst/>
              <a:ahLst/>
              <a:cxnLst>
                <a:cxn ang="0">
                  <a:pos x="50" y="74"/>
                </a:cxn>
                <a:cxn ang="0">
                  <a:pos x="50" y="74"/>
                </a:cxn>
                <a:cxn ang="0">
                  <a:pos x="66" y="72"/>
                </a:cxn>
                <a:cxn ang="0">
                  <a:pos x="80" y="72"/>
                </a:cxn>
                <a:cxn ang="0">
                  <a:pos x="80" y="72"/>
                </a:cxn>
                <a:cxn ang="0">
                  <a:pos x="84" y="64"/>
                </a:cxn>
                <a:cxn ang="0">
                  <a:pos x="84" y="64"/>
                </a:cxn>
                <a:cxn ang="0">
                  <a:pos x="88" y="56"/>
                </a:cxn>
                <a:cxn ang="0">
                  <a:pos x="88" y="46"/>
                </a:cxn>
                <a:cxn ang="0">
                  <a:pos x="88" y="36"/>
                </a:cxn>
                <a:cxn ang="0">
                  <a:pos x="86" y="28"/>
                </a:cxn>
                <a:cxn ang="0">
                  <a:pos x="82" y="20"/>
                </a:cxn>
                <a:cxn ang="0">
                  <a:pos x="76" y="14"/>
                </a:cxn>
                <a:cxn ang="0">
                  <a:pos x="70" y="8"/>
                </a:cxn>
                <a:cxn ang="0">
                  <a:pos x="62" y="4"/>
                </a:cxn>
                <a:cxn ang="0">
                  <a:pos x="62" y="4"/>
                </a:cxn>
                <a:cxn ang="0">
                  <a:pos x="54" y="0"/>
                </a:cxn>
                <a:cxn ang="0">
                  <a:pos x="46" y="0"/>
                </a:cxn>
                <a:cxn ang="0">
                  <a:pos x="38" y="2"/>
                </a:cxn>
                <a:cxn ang="0">
                  <a:pos x="28" y="6"/>
                </a:cxn>
                <a:cxn ang="0">
                  <a:pos x="22" y="10"/>
                </a:cxn>
                <a:cxn ang="0">
                  <a:pos x="14" y="16"/>
                </a:cxn>
                <a:cxn ang="0">
                  <a:pos x="8" y="24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0" y="46"/>
                </a:cxn>
                <a:cxn ang="0">
                  <a:pos x="0" y="60"/>
                </a:cxn>
                <a:cxn ang="0">
                  <a:pos x="4" y="74"/>
                </a:cxn>
                <a:cxn ang="0">
                  <a:pos x="12" y="84"/>
                </a:cxn>
                <a:cxn ang="0">
                  <a:pos x="12" y="84"/>
                </a:cxn>
                <a:cxn ang="0">
                  <a:pos x="28" y="78"/>
                </a:cxn>
                <a:cxn ang="0">
                  <a:pos x="50" y="74"/>
                </a:cxn>
                <a:cxn ang="0">
                  <a:pos x="50" y="74"/>
                </a:cxn>
              </a:cxnLst>
              <a:rect l="0" t="0" r="r" b="b"/>
              <a:pathLst>
                <a:path w="88" h="84">
                  <a:moveTo>
                    <a:pt x="50" y="74"/>
                  </a:moveTo>
                  <a:lnTo>
                    <a:pt x="50" y="74"/>
                  </a:lnTo>
                  <a:lnTo>
                    <a:pt x="66" y="72"/>
                  </a:lnTo>
                  <a:lnTo>
                    <a:pt x="80" y="72"/>
                  </a:lnTo>
                  <a:lnTo>
                    <a:pt x="80" y="72"/>
                  </a:lnTo>
                  <a:lnTo>
                    <a:pt x="84" y="64"/>
                  </a:lnTo>
                  <a:lnTo>
                    <a:pt x="84" y="64"/>
                  </a:lnTo>
                  <a:lnTo>
                    <a:pt x="88" y="56"/>
                  </a:lnTo>
                  <a:lnTo>
                    <a:pt x="88" y="46"/>
                  </a:lnTo>
                  <a:lnTo>
                    <a:pt x="88" y="36"/>
                  </a:lnTo>
                  <a:lnTo>
                    <a:pt x="86" y="28"/>
                  </a:lnTo>
                  <a:lnTo>
                    <a:pt x="82" y="20"/>
                  </a:lnTo>
                  <a:lnTo>
                    <a:pt x="76" y="14"/>
                  </a:lnTo>
                  <a:lnTo>
                    <a:pt x="70" y="8"/>
                  </a:lnTo>
                  <a:lnTo>
                    <a:pt x="62" y="4"/>
                  </a:lnTo>
                  <a:lnTo>
                    <a:pt x="62" y="4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38" y="2"/>
                  </a:lnTo>
                  <a:lnTo>
                    <a:pt x="28" y="6"/>
                  </a:lnTo>
                  <a:lnTo>
                    <a:pt x="22" y="10"/>
                  </a:lnTo>
                  <a:lnTo>
                    <a:pt x="14" y="16"/>
                  </a:lnTo>
                  <a:lnTo>
                    <a:pt x="8" y="24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0" y="46"/>
                  </a:lnTo>
                  <a:lnTo>
                    <a:pt x="0" y="60"/>
                  </a:lnTo>
                  <a:lnTo>
                    <a:pt x="4" y="74"/>
                  </a:lnTo>
                  <a:lnTo>
                    <a:pt x="12" y="84"/>
                  </a:lnTo>
                  <a:lnTo>
                    <a:pt x="12" y="84"/>
                  </a:lnTo>
                  <a:lnTo>
                    <a:pt x="28" y="78"/>
                  </a:lnTo>
                  <a:lnTo>
                    <a:pt x="50" y="74"/>
                  </a:lnTo>
                  <a:lnTo>
                    <a:pt x="50" y="7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4339" y="2888"/>
              <a:ext cx="90" cy="86"/>
            </a:xfrm>
            <a:custGeom>
              <a:avLst/>
              <a:gdLst/>
              <a:ahLst/>
              <a:cxnLst>
                <a:cxn ang="0">
                  <a:pos x="24" y="86"/>
                </a:cxn>
                <a:cxn ang="0">
                  <a:pos x="24" y="86"/>
                </a:cxn>
                <a:cxn ang="0">
                  <a:pos x="44" y="82"/>
                </a:cxn>
                <a:cxn ang="0">
                  <a:pos x="66" y="78"/>
                </a:cxn>
                <a:cxn ang="0">
                  <a:pos x="66" y="78"/>
                </a:cxn>
                <a:cxn ang="0">
                  <a:pos x="84" y="76"/>
                </a:cxn>
                <a:cxn ang="0">
                  <a:pos x="84" y="76"/>
                </a:cxn>
                <a:cxn ang="0">
                  <a:pos x="88" y="64"/>
                </a:cxn>
                <a:cxn ang="0">
                  <a:pos x="90" y="52"/>
                </a:cxn>
                <a:cxn ang="0">
                  <a:pos x="88" y="38"/>
                </a:cxn>
                <a:cxn ang="0">
                  <a:pos x="82" y="26"/>
                </a:cxn>
                <a:cxn ang="0">
                  <a:pos x="82" y="26"/>
                </a:cxn>
                <a:cxn ang="0">
                  <a:pos x="76" y="18"/>
                </a:cxn>
                <a:cxn ang="0">
                  <a:pos x="70" y="10"/>
                </a:cxn>
                <a:cxn ang="0">
                  <a:pos x="62" y="6"/>
                </a:cxn>
                <a:cxn ang="0">
                  <a:pos x="54" y="2"/>
                </a:cxn>
                <a:cxn ang="0">
                  <a:pos x="46" y="0"/>
                </a:cxn>
                <a:cxn ang="0">
                  <a:pos x="36" y="0"/>
                </a:cxn>
                <a:cxn ang="0">
                  <a:pos x="28" y="2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4" y="10"/>
                </a:cxn>
                <a:cxn ang="0">
                  <a:pos x="8" y="16"/>
                </a:cxn>
                <a:cxn ang="0">
                  <a:pos x="4" y="24"/>
                </a:cxn>
                <a:cxn ang="0">
                  <a:pos x="2" y="32"/>
                </a:cxn>
                <a:cxn ang="0">
                  <a:pos x="0" y="42"/>
                </a:cxn>
                <a:cxn ang="0">
                  <a:pos x="0" y="50"/>
                </a:cxn>
                <a:cxn ang="0">
                  <a:pos x="4" y="60"/>
                </a:cxn>
                <a:cxn ang="0">
                  <a:pos x="8" y="68"/>
                </a:cxn>
                <a:cxn ang="0">
                  <a:pos x="8" y="68"/>
                </a:cxn>
                <a:cxn ang="0">
                  <a:pos x="16" y="78"/>
                </a:cxn>
                <a:cxn ang="0">
                  <a:pos x="24" y="86"/>
                </a:cxn>
                <a:cxn ang="0">
                  <a:pos x="24" y="86"/>
                </a:cxn>
              </a:cxnLst>
              <a:rect l="0" t="0" r="r" b="b"/>
              <a:pathLst>
                <a:path w="90" h="86">
                  <a:moveTo>
                    <a:pt x="24" y="86"/>
                  </a:moveTo>
                  <a:lnTo>
                    <a:pt x="24" y="86"/>
                  </a:lnTo>
                  <a:lnTo>
                    <a:pt x="44" y="82"/>
                  </a:lnTo>
                  <a:lnTo>
                    <a:pt x="66" y="78"/>
                  </a:lnTo>
                  <a:lnTo>
                    <a:pt x="66" y="78"/>
                  </a:lnTo>
                  <a:lnTo>
                    <a:pt x="84" y="76"/>
                  </a:lnTo>
                  <a:lnTo>
                    <a:pt x="84" y="76"/>
                  </a:lnTo>
                  <a:lnTo>
                    <a:pt x="88" y="64"/>
                  </a:lnTo>
                  <a:lnTo>
                    <a:pt x="90" y="52"/>
                  </a:lnTo>
                  <a:lnTo>
                    <a:pt x="88" y="38"/>
                  </a:lnTo>
                  <a:lnTo>
                    <a:pt x="82" y="26"/>
                  </a:lnTo>
                  <a:lnTo>
                    <a:pt x="82" y="26"/>
                  </a:lnTo>
                  <a:lnTo>
                    <a:pt x="76" y="18"/>
                  </a:lnTo>
                  <a:lnTo>
                    <a:pt x="70" y="10"/>
                  </a:lnTo>
                  <a:lnTo>
                    <a:pt x="62" y="6"/>
                  </a:lnTo>
                  <a:lnTo>
                    <a:pt x="54" y="2"/>
                  </a:lnTo>
                  <a:lnTo>
                    <a:pt x="46" y="0"/>
                  </a:lnTo>
                  <a:lnTo>
                    <a:pt x="36" y="0"/>
                  </a:lnTo>
                  <a:lnTo>
                    <a:pt x="28" y="2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4" y="10"/>
                  </a:lnTo>
                  <a:lnTo>
                    <a:pt x="8" y="16"/>
                  </a:lnTo>
                  <a:lnTo>
                    <a:pt x="4" y="24"/>
                  </a:lnTo>
                  <a:lnTo>
                    <a:pt x="2" y="32"/>
                  </a:lnTo>
                  <a:lnTo>
                    <a:pt x="0" y="42"/>
                  </a:lnTo>
                  <a:lnTo>
                    <a:pt x="0" y="50"/>
                  </a:lnTo>
                  <a:lnTo>
                    <a:pt x="4" y="60"/>
                  </a:lnTo>
                  <a:lnTo>
                    <a:pt x="8" y="68"/>
                  </a:lnTo>
                  <a:lnTo>
                    <a:pt x="8" y="68"/>
                  </a:lnTo>
                  <a:lnTo>
                    <a:pt x="16" y="78"/>
                  </a:lnTo>
                  <a:lnTo>
                    <a:pt x="24" y="86"/>
                  </a:lnTo>
                  <a:lnTo>
                    <a:pt x="24" y="8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4131" y="2952"/>
              <a:ext cx="40" cy="62"/>
            </a:xfrm>
            <a:custGeom>
              <a:avLst/>
              <a:gdLst/>
              <a:ahLst/>
              <a:cxnLst>
                <a:cxn ang="0">
                  <a:pos x="40" y="28"/>
                </a:cxn>
                <a:cxn ang="0">
                  <a:pos x="40" y="28"/>
                </a:cxn>
                <a:cxn ang="0">
                  <a:pos x="36" y="16"/>
                </a:cxn>
                <a:cxn ang="0">
                  <a:pos x="30" y="8"/>
                </a:cxn>
                <a:cxn ang="0">
                  <a:pos x="24" y="2"/>
                </a:cxn>
                <a:cxn ang="0">
                  <a:pos x="2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2" y="2"/>
                </a:cxn>
                <a:cxn ang="0">
                  <a:pos x="8" y="4"/>
                </a:cxn>
                <a:cxn ang="0">
                  <a:pos x="2" y="12"/>
                </a:cxn>
                <a:cxn ang="0">
                  <a:pos x="0" y="22"/>
                </a:cxn>
                <a:cxn ang="0">
                  <a:pos x="0" y="34"/>
                </a:cxn>
                <a:cxn ang="0">
                  <a:pos x="0" y="34"/>
                </a:cxn>
                <a:cxn ang="0">
                  <a:pos x="2" y="44"/>
                </a:cxn>
                <a:cxn ang="0">
                  <a:pos x="8" y="54"/>
                </a:cxn>
                <a:cxn ang="0">
                  <a:pos x="16" y="60"/>
                </a:cxn>
                <a:cxn ang="0">
                  <a:pos x="20" y="60"/>
                </a:cxn>
                <a:cxn ang="0">
                  <a:pos x="24" y="62"/>
                </a:cxn>
                <a:cxn ang="0">
                  <a:pos x="24" y="62"/>
                </a:cxn>
                <a:cxn ang="0">
                  <a:pos x="28" y="60"/>
                </a:cxn>
                <a:cxn ang="0">
                  <a:pos x="30" y="58"/>
                </a:cxn>
                <a:cxn ang="0">
                  <a:pos x="36" y="50"/>
                </a:cxn>
                <a:cxn ang="0">
                  <a:pos x="40" y="40"/>
                </a:cxn>
                <a:cxn ang="0">
                  <a:pos x="40" y="28"/>
                </a:cxn>
                <a:cxn ang="0">
                  <a:pos x="40" y="28"/>
                </a:cxn>
              </a:cxnLst>
              <a:rect l="0" t="0" r="r" b="b"/>
              <a:pathLst>
                <a:path w="40" h="62">
                  <a:moveTo>
                    <a:pt x="40" y="28"/>
                  </a:moveTo>
                  <a:lnTo>
                    <a:pt x="40" y="28"/>
                  </a:lnTo>
                  <a:lnTo>
                    <a:pt x="36" y="16"/>
                  </a:lnTo>
                  <a:lnTo>
                    <a:pt x="30" y="8"/>
                  </a:lnTo>
                  <a:lnTo>
                    <a:pt x="24" y="2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8" y="4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4"/>
                  </a:lnTo>
                  <a:lnTo>
                    <a:pt x="8" y="54"/>
                  </a:lnTo>
                  <a:lnTo>
                    <a:pt x="16" y="60"/>
                  </a:lnTo>
                  <a:lnTo>
                    <a:pt x="20" y="60"/>
                  </a:lnTo>
                  <a:lnTo>
                    <a:pt x="24" y="62"/>
                  </a:lnTo>
                  <a:lnTo>
                    <a:pt x="24" y="62"/>
                  </a:lnTo>
                  <a:lnTo>
                    <a:pt x="28" y="60"/>
                  </a:lnTo>
                  <a:lnTo>
                    <a:pt x="30" y="58"/>
                  </a:lnTo>
                  <a:lnTo>
                    <a:pt x="36" y="50"/>
                  </a:lnTo>
                  <a:lnTo>
                    <a:pt x="40" y="40"/>
                  </a:lnTo>
                  <a:lnTo>
                    <a:pt x="40" y="28"/>
                  </a:lnTo>
                  <a:lnTo>
                    <a:pt x="40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4365" y="2924"/>
              <a:ext cx="40" cy="60"/>
            </a:xfrm>
            <a:custGeom>
              <a:avLst/>
              <a:gdLst/>
              <a:ahLst/>
              <a:cxnLst>
                <a:cxn ang="0">
                  <a:pos x="40" y="26"/>
                </a:cxn>
                <a:cxn ang="0">
                  <a:pos x="40" y="26"/>
                </a:cxn>
                <a:cxn ang="0">
                  <a:pos x="36" y="16"/>
                </a:cxn>
                <a:cxn ang="0">
                  <a:pos x="32" y="6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2" y="0"/>
                </a:cxn>
                <a:cxn ang="0">
                  <a:pos x="8" y="2"/>
                </a:cxn>
                <a:cxn ang="0">
                  <a:pos x="4" y="10"/>
                </a:cxn>
                <a:cxn ang="0">
                  <a:pos x="0" y="20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4" y="44"/>
                </a:cxn>
                <a:cxn ang="0">
                  <a:pos x="8" y="52"/>
                </a:cxn>
                <a:cxn ang="0">
                  <a:pos x="16" y="58"/>
                </a:cxn>
                <a:cxn ang="0">
                  <a:pos x="20" y="60"/>
                </a:cxn>
                <a:cxn ang="0">
                  <a:pos x="24" y="60"/>
                </a:cxn>
                <a:cxn ang="0">
                  <a:pos x="24" y="60"/>
                </a:cxn>
                <a:cxn ang="0">
                  <a:pos x="28" y="58"/>
                </a:cxn>
                <a:cxn ang="0">
                  <a:pos x="32" y="56"/>
                </a:cxn>
                <a:cxn ang="0">
                  <a:pos x="38" y="50"/>
                </a:cxn>
                <a:cxn ang="0">
                  <a:pos x="40" y="38"/>
                </a:cxn>
                <a:cxn ang="0">
                  <a:pos x="40" y="26"/>
                </a:cxn>
                <a:cxn ang="0">
                  <a:pos x="40" y="26"/>
                </a:cxn>
              </a:cxnLst>
              <a:rect l="0" t="0" r="r" b="b"/>
              <a:pathLst>
                <a:path w="40" h="60">
                  <a:moveTo>
                    <a:pt x="40" y="26"/>
                  </a:moveTo>
                  <a:lnTo>
                    <a:pt x="40" y="26"/>
                  </a:lnTo>
                  <a:lnTo>
                    <a:pt x="36" y="16"/>
                  </a:lnTo>
                  <a:lnTo>
                    <a:pt x="32" y="6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8" y="2"/>
                  </a:lnTo>
                  <a:lnTo>
                    <a:pt x="4" y="10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4" y="44"/>
                  </a:lnTo>
                  <a:lnTo>
                    <a:pt x="8" y="52"/>
                  </a:lnTo>
                  <a:lnTo>
                    <a:pt x="16" y="58"/>
                  </a:lnTo>
                  <a:lnTo>
                    <a:pt x="20" y="60"/>
                  </a:lnTo>
                  <a:lnTo>
                    <a:pt x="24" y="60"/>
                  </a:lnTo>
                  <a:lnTo>
                    <a:pt x="24" y="60"/>
                  </a:lnTo>
                  <a:lnTo>
                    <a:pt x="28" y="58"/>
                  </a:lnTo>
                  <a:lnTo>
                    <a:pt x="32" y="56"/>
                  </a:lnTo>
                  <a:lnTo>
                    <a:pt x="38" y="50"/>
                  </a:lnTo>
                  <a:lnTo>
                    <a:pt x="40" y="38"/>
                  </a:lnTo>
                  <a:lnTo>
                    <a:pt x="40" y="26"/>
                  </a:lnTo>
                  <a:lnTo>
                    <a:pt x="40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4145" y="3136"/>
              <a:ext cx="44" cy="12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44" y="6"/>
                </a:cxn>
                <a:cxn ang="0">
                  <a:pos x="18" y="12"/>
                </a:cxn>
                <a:cxn ang="0">
                  <a:pos x="0" y="4"/>
                </a:cxn>
                <a:cxn ang="0">
                  <a:pos x="20" y="0"/>
                </a:cxn>
              </a:cxnLst>
              <a:rect l="0" t="0" r="r" b="b"/>
              <a:pathLst>
                <a:path w="44" h="12">
                  <a:moveTo>
                    <a:pt x="20" y="0"/>
                  </a:moveTo>
                  <a:lnTo>
                    <a:pt x="44" y="6"/>
                  </a:lnTo>
                  <a:lnTo>
                    <a:pt x="18" y="12"/>
                  </a:lnTo>
                  <a:lnTo>
                    <a:pt x="0" y="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4161" y="3048"/>
              <a:ext cx="216" cy="24"/>
            </a:xfrm>
            <a:custGeom>
              <a:avLst/>
              <a:gdLst/>
              <a:ahLst/>
              <a:cxnLst>
                <a:cxn ang="0">
                  <a:pos x="216" y="24"/>
                </a:cxn>
                <a:cxn ang="0">
                  <a:pos x="216" y="24"/>
                </a:cxn>
                <a:cxn ang="0">
                  <a:pos x="196" y="16"/>
                </a:cxn>
                <a:cxn ang="0">
                  <a:pos x="174" y="10"/>
                </a:cxn>
                <a:cxn ang="0">
                  <a:pos x="144" y="4"/>
                </a:cxn>
                <a:cxn ang="0">
                  <a:pos x="112" y="0"/>
                </a:cxn>
                <a:cxn ang="0">
                  <a:pos x="94" y="0"/>
                </a:cxn>
                <a:cxn ang="0">
                  <a:pos x="76" y="2"/>
                </a:cxn>
                <a:cxn ang="0">
                  <a:pos x="56" y="4"/>
                </a:cxn>
                <a:cxn ang="0">
                  <a:pos x="38" y="8"/>
                </a:cxn>
                <a:cxn ang="0">
                  <a:pos x="18" y="14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16" y="20"/>
                </a:cxn>
                <a:cxn ang="0">
                  <a:pos x="62" y="16"/>
                </a:cxn>
                <a:cxn ang="0">
                  <a:pos x="94" y="14"/>
                </a:cxn>
                <a:cxn ang="0">
                  <a:pos x="130" y="16"/>
                </a:cxn>
                <a:cxn ang="0">
                  <a:pos x="172" y="18"/>
                </a:cxn>
                <a:cxn ang="0">
                  <a:pos x="216" y="24"/>
                </a:cxn>
                <a:cxn ang="0">
                  <a:pos x="216" y="24"/>
                </a:cxn>
              </a:cxnLst>
              <a:rect l="0" t="0" r="r" b="b"/>
              <a:pathLst>
                <a:path w="216" h="24">
                  <a:moveTo>
                    <a:pt x="216" y="24"/>
                  </a:moveTo>
                  <a:lnTo>
                    <a:pt x="216" y="24"/>
                  </a:lnTo>
                  <a:lnTo>
                    <a:pt x="196" y="16"/>
                  </a:lnTo>
                  <a:lnTo>
                    <a:pt x="174" y="10"/>
                  </a:lnTo>
                  <a:lnTo>
                    <a:pt x="144" y="4"/>
                  </a:lnTo>
                  <a:lnTo>
                    <a:pt x="112" y="0"/>
                  </a:lnTo>
                  <a:lnTo>
                    <a:pt x="94" y="0"/>
                  </a:lnTo>
                  <a:lnTo>
                    <a:pt x="76" y="2"/>
                  </a:lnTo>
                  <a:lnTo>
                    <a:pt x="56" y="4"/>
                  </a:lnTo>
                  <a:lnTo>
                    <a:pt x="38" y="8"/>
                  </a:lnTo>
                  <a:lnTo>
                    <a:pt x="18" y="14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6" y="20"/>
                  </a:lnTo>
                  <a:lnTo>
                    <a:pt x="62" y="16"/>
                  </a:lnTo>
                  <a:lnTo>
                    <a:pt x="94" y="14"/>
                  </a:lnTo>
                  <a:lnTo>
                    <a:pt x="130" y="16"/>
                  </a:lnTo>
                  <a:lnTo>
                    <a:pt x="172" y="18"/>
                  </a:lnTo>
                  <a:lnTo>
                    <a:pt x="216" y="24"/>
                  </a:lnTo>
                  <a:lnTo>
                    <a:pt x="216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4561" y="2722"/>
              <a:ext cx="174" cy="448"/>
            </a:xfrm>
            <a:custGeom>
              <a:avLst/>
              <a:gdLst/>
              <a:ahLst/>
              <a:cxnLst>
                <a:cxn ang="0">
                  <a:pos x="42" y="340"/>
                </a:cxn>
                <a:cxn ang="0">
                  <a:pos x="42" y="340"/>
                </a:cxn>
                <a:cxn ang="0">
                  <a:pos x="58" y="320"/>
                </a:cxn>
                <a:cxn ang="0">
                  <a:pos x="94" y="278"/>
                </a:cxn>
                <a:cxn ang="0">
                  <a:pos x="114" y="252"/>
                </a:cxn>
                <a:cxn ang="0">
                  <a:pos x="130" y="230"/>
                </a:cxn>
                <a:cxn ang="0">
                  <a:pos x="140" y="214"/>
                </a:cxn>
                <a:cxn ang="0">
                  <a:pos x="142" y="206"/>
                </a:cxn>
                <a:cxn ang="0">
                  <a:pos x="140" y="202"/>
                </a:cxn>
                <a:cxn ang="0">
                  <a:pos x="140" y="202"/>
                </a:cxn>
                <a:cxn ang="0">
                  <a:pos x="136" y="180"/>
                </a:cxn>
                <a:cxn ang="0">
                  <a:pos x="132" y="156"/>
                </a:cxn>
                <a:cxn ang="0">
                  <a:pos x="124" y="128"/>
                </a:cxn>
                <a:cxn ang="0">
                  <a:pos x="116" y="100"/>
                </a:cxn>
                <a:cxn ang="0">
                  <a:pos x="104" y="76"/>
                </a:cxn>
                <a:cxn ang="0">
                  <a:pos x="96" y="66"/>
                </a:cxn>
                <a:cxn ang="0">
                  <a:pos x="90" y="56"/>
                </a:cxn>
                <a:cxn ang="0">
                  <a:pos x="82" y="50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70" y="52"/>
                </a:cxn>
                <a:cxn ang="0">
                  <a:pos x="60" y="58"/>
                </a:cxn>
                <a:cxn ang="0">
                  <a:pos x="54" y="62"/>
                </a:cxn>
                <a:cxn ang="0">
                  <a:pos x="48" y="62"/>
                </a:cxn>
                <a:cxn ang="0">
                  <a:pos x="40" y="60"/>
                </a:cxn>
                <a:cxn ang="0">
                  <a:pos x="34" y="54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0" y="46"/>
                </a:cxn>
                <a:cxn ang="0">
                  <a:pos x="0" y="38"/>
                </a:cxn>
                <a:cxn ang="0">
                  <a:pos x="4" y="30"/>
                </a:cxn>
                <a:cxn ang="0">
                  <a:pos x="10" y="20"/>
                </a:cxn>
                <a:cxn ang="0">
                  <a:pos x="22" y="12"/>
                </a:cxn>
                <a:cxn ang="0">
                  <a:pos x="40" y="4"/>
                </a:cxn>
                <a:cxn ang="0">
                  <a:pos x="64" y="0"/>
                </a:cxn>
                <a:cxn ang="0">
                  <a:pos x="118" y="36"/>
                </a:cxn>
                <a:cxn ang="0">
                  <a:pos x="118" y="36"/>
                </a:cxn>
                <a:cxn ang="0">
                  <a:pos x="132" y="64"/>
                </a:cxn>
                <a:cxn ang="0">
                  <a:pos x="144" y="94"/>
                </a:cxn>
                <a:cxn ang="0">
                  <a:pos x="158" y="128"/>
                </a:cxn>
                <a:cxn ang="0">
                  <a:pos x="168" y="164"/>
                </a:cxn>
                <a:cxn ang="0">
                  <a:pos x="172" y="182"/>
                </a:cxn>
                <a:cxn ang="0">
                  <a:pos x="174" y="200"/>
                </a:cxn>
                <a:cxn ang="0">
                  <a:pos x="174" y="214"/>
                </a:cxn>
                <a:cxn ang="0">
                  <a:pos x="174" y="228"/>
                </a:cxn>
                <a:cxn ang="0">
                  <a:pos x="170" y="240"/>
                </a:cxn>
                <a:cxn ang="0">
                  <a:pos x="162" y="248"/>
                </a:cxn>
                <a:cxn ang="0">
                  <a:pos x="36" y="448"/>
                </a:cxn>
                <a:cxn ang="0">
                  <a:pos x="42" y="340"/>
                </a:cxn>
              </a:cxnLst>
              <a:rect l="0" t="0" r="r" b="b"/>
              <a:pathLst>
                <a:path w="174" h="448">
                  <a:moveTo>
                    <a:pt x="42" y="340"/>
                  </a:moveTo>
                  <a:lnTo>
                    <a:pt x="42" y="340"/>
                  </a:lnTo>
                  <a:lnTo>
                    <a:pt x="58" y="320"/>
                  </a:lnTo>
                  <a:lnTo>
                    <a:pt x="94" y="278"/>
                  </a:lnTo>
                  <a:lnTo>
                    <a:pt x="114" y="252"/>
                  </a:lnTo>
                  <a:lnTo>
                    <a:pt x="130" y="230"/>
                  </a:lnTo>
                  <a:lnTo>
                    <a:pt x="140" y="214"/>
                  </a:lnTo>
                  <a:lnTo>
                    <a:pt x="142" y="206"/>
                  </a:lnTo>
                  <a:lnTo>
                    <a:pt x="140" y="202"/>
                  </a:lnTo>
                  <a:lnTo>
                    <a:pt x="140" y="202"/>
                  </a:lnTo>
                  <a:lnTo>
                    <a:pt x="136" y="180"/>
                  </a:lnTo>
                  <a:lnTo>
                    <a:pt x="132" y="156"/>
                  </a:lnTo>
                  <a:lnTo>
                    <a:pt x="124" y="128"/>
                  </a:lnTo>
                  <a:lnTo>
                    <a:pt x="116" y="100"/>
                  </a:lnTo>
                  <a:lnTo>
                    <a:pt x="104" y="76"/>
                  </a:lnTo>
                  <a:lnTo>
                    <a:pt x="96" y="66"/>
                  </a:lnTo>
                  <a:lnTo>
                    <a:pt x="90" y="56"/>
                  </a:lnTo>
                  <a:lnTo>
                    <a:pt x="82" y="50"/>
                  </a:lnTo>
                  <a:lnTo>
                    <a:pt x="72" y="48"/>
                  </a:lnTo>
                  <a:lnTo>
                    <a:pt x="72" y="48"/>
                  </a:lnTo>
                  <a:lnTo>
                    <a:pt x="70" y="52"/>
                  </a:lnTo>
                  <a:lnTo>
                    <a:pt x="60" y="58"/>
                  </a:lnTo>
                  <a:lnTo>
                    <a:pt x="54" y="62"/>
                  </a:lnTo>
                  <a:lnTo>
                    <a:pt x="48" y="62"/>
                  </a:lnTo>
                  <a:lnTo>
                    <a:pt x="40" y="60"/>
                  </a:lnTo>
                  <a:lnTo>
                    <a:pt x="34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4" y="30"/>
                  </a:lnTo>
                  <a:lnTo>
                    <a:pt x="10" y="20"/>
                  </a:lnTo>
                  <a:lnTo>
                    <a:pt x="22" y="12"/>
                  </a:lnTo>
                  <a:lnTo>
                    <a:pt x="40" y="4"/>
                  </a:lnTo>
                  <a:lnTo>
                    <a:pt x="64" y="0"/>
                  </a:lnTo>
                  <a:lnTo>
                    <a:pt x="118" y="36"/>
                  </a:lnTo>
                  <a:lnTo>
                    <a:pt x="118" y="36"/>
                  </a:lnTo>
                  <a:lnTo>
                    <a:pt x="132" y="64"/>
                  </a:lnTo>
                  <a:lnTo>
                    <a:pt x="144" y="94"/>
                  </a:lnTo>
                  <a:lnTo>
                    <a:pt x="158" y="128"/>
                  </a:lnTo>
                  <a:lnTo>
                    <a:pt x="168" y="164"/>
                  </a:lnTo>
                  <a:lnTo>
                    <a:pt x="172" y="182"/>
                  </a:lnTo>
                  <a:lnTo>
                    <a:pt x="174" y="200"/>
                  </a:lnTo>
                  <a:lnTo>
                    <a:pt x="174" y="214"/>
                  </a:lnTo>
                  <a:lnTo>
                    <a:pt x="174" y="228"/>
                  </a:lnTo>
                  <a:lnTo>
                    <a:pt x="170" y="240"/>
                  </a:lnTo>
                  <a:lnTo>
                    <a:pt x="162" y="248"/>
                  </a:lnTo>
                  <a:lnTo>
                    <a:pt x="36" y="448"/>
                  </a:lnTo>
                  <a:lnTo>
                    <a:pt x="42" y="3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3691" y="3299"/>
              <a:ext cx="469" cy="428"/>
            </a:xfrm>
            <a:custGeom>
              <a:avLst/>
              <a:gdLst/>
              <a:ahLst/>
              <a:cxnLst>
                <a:cxn ang="0">
                  <a:pos x="122" y="0"/>
                </a:cxn>
                <a:cxn ang="0">
                  <a:pos x="0" y="38"/>
                </a:cxn>
                <a:cxn ang="0">
                  <a:pos x="64" y="392"/>
                </a:cxn>
                <a:cxn ang="0">
                  <a:pos x="380" y="428"/>
                </a:cxn>
                <a:cxn ang="0">
                  <a:pos x="472" y="336"/>
                </a:cxn>
                <a:cxn ang="0">
                  <a:pos x="504" y="16"/>
                </a:cxn>
                <a:cxn ang="0">
                  <a:pos x="122" y="0"/>
                </a:cxn>
              </a:cxnLst>
              <a:rect l="0" t="0" r="r" b="b"/>
              <a:pathLst>
                <a:path w="504" h="428">
                  <a:moveTo>
                    <a:pt x="122" y="0"/>
                  </a:moveTo>
                  <a:lnTo>
                    <a:pt x="0" y="38"/>
                  </a:lnTo>
                  <a:lnTo>
                    <a:pt x="64" y="392"/>
                  </a:lnTo>
                  <a:lnTo>
                    <a:pt x="380" y="428"/>
                  </a:lnTo>
                  <a:lnTo>
                    <a:pt x="472" y="336"/>
                  </a:lnTo>
                  <a:lnTo>
                    <a:pt x="504" y="16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 smtClean="0"/>
            </a:p>
            <a:p>
              <a:pPr algn="ctr"/>
              <a:r>
                <a:rPr lang="en-GB" sz="4400" b="1" dirty="0" smtClean="0"/>
                <a:t>AP</a:t>
              </a:r>
              <a:endParaRPr lang="en-GB" sz="4400" b="1" dirty="0"/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3515" y="3056"/>
              <a:ext cx="342" cy="310"/>
            </a:xfrm>
            <a:custGeom>
              <a:avLst/>
              <a:gdLst/>
              <a:ahLst/>
              <a:cxnLst>
                <a:cxn ang="0">
                  <a:pos x="180" y="310"/>
                </a:cxn>
                <a:cxn ang="0">
                  <a:pos x="0" y="70"/>
                </a:cxn>
                <a:cxn ang="0">
                  <a:pos x="238" y="0"/>
                </a:cxn>
                <a:cxn ang="0">
                  <a:pos x="342" y="260"/>
                </a:cxn>
                <a:cxn ang="0">
                  <a:pos x="180" y="310"/>
                </a:cxn>
              </a:cxnLst>
              <a:rect l="0" t="0" r="r" b="b"/>
              <a:pathLst>
                <a:path w="342" h="310">
                  <a:moveTo>
                    <a:pt x="180" y="310"/>
                  </a:moveTo>
                  <a:lnTo>
                    <a:pt x="0" y="70"/>
                  </a:lnTo>
                  <a:lnTo>
                    <a:pt x="238" y="0"/>
                  </a:lnTo>
                  <a:lnTo>
                    <a:pt x="342" y="260"/>
                  </a:lnTo>
                  <a:lnTo>
                    <a:pt x="180" y="310"/>
                  </a:lnTo>
                  <a:close/>
                </a:path>
              </a:pathLst>
            </a:cu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3723" y="3336"/>
              <a:ext cx="428" cy="70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90" y="0"/>
                </a:cxn>
                <a:cxn ang="0">
                  <a:pos x="428" y="6"/>
                </a:cxn>
                <a:cxn ang="0">
                  <a:pos x="300" y="70"/>
                </a:cxn>
                <a:cxn ang="0">
                  <a:pos x="0" y="40"/>
                </a:cxn>
              </a:cxnLst>
              <a:rect l="0" t="0" r="r" b="b"/>
              <a:pathLst>
                <a:path w="428" h="70">
                  <a:moveTo>
                    <a:pt x="0" y="40"/>
                  </a:moveTo>
                  <a:lnTo>
                    <a:pt x="90" y="0"/>
                  </a:lnTo>
                  <a:lnTo>
                    <a:pt x="428" y="6"/>
                  </a:lnTo>
                  <a:lnTo>
                    <a:pt x="300" y="7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3991" y="3092"/>
              <a:ext cx="230" cy="146"/>
            </a:xfrm>
            <a:custGeom>
              <a:avLst/>
              <a:gdLst/>
              <a:ahLst/>
              <a:cxnLst>
                <a:cxn ang="0">
                  <a:pos x="230" y="142"/>
                </a:cxn>
                <a:cxn ang="0">
                  <a:pos x="230" y="142"/>
                </a:cxn>
                <a:cxn ang="0">
                  <a:pos x="156" y="144"/>
                </a:cxn>
                <a:cxn ang="0">
                  <a:pos x="82" y="146"/>
                </a:cxn>
                <a:cxn ang="0">
                  <a:pos x="82" y="146"/>
                </a:cxn>
                <a:cxn ang="0">
                  <a:pos x="66" y="146"/>
                </a:cxn>
                <a:cxn ang="0">
                  <a:pos x="42" y="144"/>
                </a:cxn>
                <a:cxn ang="0">
                  <a:pos x="20" y="138"/>
                </a:cxn>
                <a:cxn ang="0">
                  <a:pos x="12" y="134"/>
                </a:cxn>
                <a:cxn ang="0">
                  <a:pos x="4" y="130"/>
                </a:cxn>
                <a:cxn ang="0">
                  <a:pos x="4" y="130"/>
                </a:cxn>
                <a:cxn ang="0">
                  <a:pos x="2" y="124"/>
                </a:cxn>
                <a:cxn ang="0">
                  <a:pos x="0" y="120"/>
                </a:cxn>
                <a:cxn ang="0">
                  <a:pos x="2" y="112"/>
                </a:cxn>
                <a:cxn ang="0">
                  <a:pos x="4" y="104"/>
                </a:cxn>
                <a:cxn ang="0">
                  <a:pos x="10" y="88"/>
                </a:cxn>
                <a:cxn ang="0">
                  <a:pos x="20" y="68"/>
                </a:cxn>
                <a:cxn ang="0">
                  <a:pos x="32" y="50"/>
                </a:cxn>
                <a:cxn ang="0">
                  <a:pos x="46" y="34"/>
                </a:cxn>
                <a:cxn ang="0">
                  <a:pos x="66" y="10"/>
                </a:cxn>
                <a:cxn ang="0">
                  <a:pos x="66" y="10"/>
                </a:cxn>
                <a:cxn ang="0">
                  <a:pos x="72" y="4"/>
                </a:cxn>
                <a:cxn ang="0">
                  <a:pos x="78" y="2"/>
                </a:cxn>
                <a:cxn ang="0">
                  <a:pos x="84" y="0"/>
                </a:cxn>
                <a:cxn ang="0">
                  <a:pos x="90" y="0"/>
                </a:cxn>
                <a:cxn ang="0">
                  <a:pos x="102" y="2"/>
                </a:cxn>
                <a:cxn ang="0">
                  <a:pos x="110" y="8"/>
                </a:cxn>
                <a:cxn ang="0">
                  <a:pos x="116" y="18"/>
                </a:cxn>
                <a:cxn ang="0">
                  <a:pos x="116" y="22"/>
                </a:cxn>
                <a:cxn ang="0">
                  <a:pos x="116" y="26"/>
                </a:cxn>
                <a:cxn ang="0">
                  <a:pos x="114" y="32"/>
                </a:cxn>
                <a:cxn ang="0">
                  <a:pos x="112" y="36"/>
                </a:cxn>
                <a:cxn ang="0">
                  <a:pos x="108" y="40"/>
                </a:cxn>
                <a:cxn ang="0">
                  <a:pos x="102" y="42"/>
                </a:cxn>
                <a:cxn ang="0">
                  <a:pos x="102" y="42"/>
                </a:cxn>
                <a:cxn ang="0">
                  <a:pos x="96" y="44"/>
                </a:cxn>
                <a:cxn ang="0">
                  <a:pos x="90" y="44"/>
                </a:cxn>
                <a:cxn ang="0">
                  <a:pos x="80" y="44"/>
                </a:cxn>
                <a:cxn ang="0">
                  <a:pos x="76" y="44"/>
                </a:cxn>
                <a:cxn ang="0">
                  <a:pos x="72" y="46"/>
                </a:cxn>
                <a:cxn ang="0">
                  <a:pos x="66" y="48"/>
                </a:cxn>
                <a:cxn ang="0">
                  <a:pos x="62" y="54"/>
                </a:cxn>
                <a:cxn ang="0">
                  <a:pos x="62" y="54"/>
                </a:cxn>
                <a:cxn ang="0">
                  <a:pos x="40" y="80"/>
                </a:cxn>
                <a:cxn ang="0">
                  <a:pos x="28" y="96"/>
                </a:cxn>
                <a:cxn ang="0">
                  <a:pos x="22" y="108"/>
                </a:cxn>
                <a:cxn ang="0">
                  <a:pos x="22" y="108"/>
                </a:cxn>
                <a:cxn ang="0">
                  <a:pos x="32" y="110"/>
                </a:cxn>
                <a:cxn ang="0">
                  <a:pos x="48" y="110"/>
                </a:cxn>
                <a:cxn ang="0">
                  <a:pos x="84" y="106"/>
                </a:cxn>
                <a:cxn ang="0">
                  <a:pos x="120" y="100"/>
                </a:cxn>
                <a:cxn ang="0">
                  <a:pos x="146" y="94"/>
                </a:cxn>
                <a:cxn ang="0">
                  <a:pos x="146" y="94"/>
                </a:cxn>
                <a:cxn ang="0">
                  <a:pos x="154" y="92"/>
                </a:cxn>
                <a:cxn ang="0">
                  <a:pos x="164" y="90"/>
                </a:cxn>
                <a:cxn ang="0">
                  <a:pos x="172" y="92"/>
                </a:cxn>
                <a:cxn ang="0">
                  <a:pos x="180" y="94"/>
                </a:cxn>
                <a:cxn ang="0">
                  <a:pos x="186" y="98"/>
                </a:cxn>
                <a:cxn ang="0">
                  <a:pos x="192" y="102"/>
                </a:cxn>
                <a:cxn ang="0">
                  <a:pos x="196" y="110"/>
                </a:cxn>
                <a:cxn ang="0">
                  <a:pos x="198" y="118"/>
                </a:cxn>
                <a:cxn ang="0">
                  <a:pos x="230" y="142"/>
                </a:cxn>
              </a:cxnLst>
              <a:rect l="0" t="0" r="r" b="b"/>
              <a:pathLst>
                <a:path w="230" h="146">
                  <a:moveTo>
                    <a:pt x="230" y="142"/>
                  </a:moveTo>
                  <a:lnTo>
                    <a:pt x="230" y="142"/>
                  </a:lnTo>
                  <a:lnTo>
                    <a:pt x="156" y="144"/>
                  </a:lnTo>
                  <a:lnTo>
                    <a:pt x="82" y="146"/>
                  </a:lnTo>
                  <a:lnTo>
                    <a:pt x="82" y="146"/>
                  </a:lnTo>
                  <a:lnTo>
                    <a:pt x="66" y="146"/>
                  </a:lnTo>
                  <a:lnTo>
                    <a:pt x="42" y="144"/>
                  </a:lnTo>
                  <a:lnTo>
                    <a:pt x="20" y="138"/>
                  </a:lnTo>
                  <a:lnTo>
                    <a:pt x="12" y="134"/>
                  </a:lnTo>
                  <a:lnTo>
                    <a:pt x="4" y="130"/>
                  </a:lnTo>
                  <a:lnTo>
                    <a:pt x="4" y="130"/>
                  </a:lnTo>
                  <a:lnTo>
                    <a:pt x="2" y="124"/>
                  </a:lnTo>
                  <a:lnTo>
                    <a:pt x="0" y="120"/>
                  </a:lnTo>
                  <a:lnTo>
                    <a:pt x="2" y="112"/>
                  </a:lnTo>
                  <a:lnTo>
                    <a:pt x="4" y="104"/>
                  </a:lnTo>
                  <a:lnTo>
                    <a:pt x="10" y="88"/>
                  </a:lnTo>
                  <a:lnTo>
                    <a:pt x="20" y="68"/>
                  </a:lnTo>
                  <a:lnTo>
                    <a:pt x="32" y="50"/>
                  </a:lnTo>
                  <a:lnTo>
                    <a:pt x="46" y="34"/>
                  </a:lnTo>
                  <a:lnTo>
                    <a:pt x="66" y="10"/>
                  </a:lnTo>
                  <a:lnTo>
                    <a:pt x="66" y="10"/>
                  </a:lnTo>
                  <a:lnTo>
                    <a:pt x="72" y="4"/>
                  </a:lnTo>
                  <a:lnTo>
                    <a:pt x="78" y="2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102" y="2"/>
                  </a:lnTo>
                  <a:lnTo>
                    <a:pt x="110" y="8"/>
                  </a:lnTo>
                  <a:lnTo>
                    <a:pt x="116" y="18"/>
                  </a:lnTo>
                  <a:lnTo>
                    <a:pt x="116" y="22"/>
                  </a:lnTo>
                  <a:lnTo>
                    <a:pt x="116" y="26"/>
                  </a:lnTo>
                  <a:lnTo>
                    <a:pt x="114" y="32"/>
                  </a:lnTo>
                  <a:lnTo>
                    <a:pt x="112" y="36"/>
                  </a:lnTo>
                  <a:lnTo>
                    <a:pt x="108" y="40"/>
                  </a:lnTo>
                  <a:lnTo>
                    <a:pt x="102" y="42"/>
                  </a:lnTo>
                  <a:lnTo>
                    <a:pt x="102" y="42"/>
                  </a:lnTo>
                  <a:lnTo>
                    <a:pt x="96" y="44"/>
                  </a:lnTo>
                  <a:lnTo>
                    <a:pt x="90" y="44"/>
                  </a:lnTo>
                  <a:lnTo>
                    <a:pt x="80" y="44"/>
                  </a:lnTo>
                  <a:lnTo>
                    <a:pt x="76" y="44"/>
                  </a:lnTo>
                  <a:lnTo>
                    <a:pt x="72" y="46"/>
                  </a:lnTo>
                  <a:lnTo>
                    <a:pt x="66" y="48"/>
                  </a:lnTo>
                  <a:lnTo>
                    <a:pt x="62" y="54"/>
                  </a:lnTo>
                  <a:lnTo>
                    <a:pt x="62" y="54"/>
                  </a:lnTo>
                  <a:lnTo>
                    <a:pt x="40" y="80"/>
                  </a:lnTo>
                  <a:lnTo>
                    <a:pt x="28" y="96"/>
                  </a:lnTo>
                  <a:lnTo>
                    <a:pt x="22" y="108"/>
                  </a:lnTo>
                  <a:lnTo>
                    <a:pt x="22" y="108"/>
                  </a:lnTo>
                  <a:lnTo>
                    <a:pt x="32" y="110"/>
                  </a:lnTo>
                  <a:lnTo>
                    <a:pt x="48" y="110"/>
                  </a:lnTo>
                  <a:lnTo>
                    <a:pt x="84" y="106"/>
                  </a:lnTo>
                  <a:lnTo>
                    <a:pt x="120" y="100"/>
                  </a:lnTo>
                  <a:lnTo>
                    <a:pt x="146" y="94"/>
                  </a:lnTo>
                  <a:lnTo>
                    <a:pt x="146" y="94"/>
                  </a:lnTo>
                  <a:lnTo>
                    <a:pt x="154" y="92"/>
                  </a:lnTo>
                  <a:lnTo>
                    <a:pt x="164" y="90"/>
                  </a:lnTo>
                  <a:lnTo>
                    <a:pt x="172" y="92"/>
                  </a:lnTo>
                  <a:lnTo>
                    <a:pt x="180" y="94"/>
                  </a:lnTo>
                  <a:lnTo>
                    <a:pt x="186" y="98"/>
                  </a:lnTo>
                  <a:lnTo>
                    <a:pt x="192" y="102"/>
                  </a:lnTo>
                  <a:lnTo>
                    <a:pt x="196" y="110"/>
                  </a:lnTo>
                  <a:lnTo>
                    <a:pt x="198" y="118"/>
                  </a:lnTo>
                  <a:lnTo>
                    <a:pt x="230" y="1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3779" y="2614"/>
              <a:ext cx="220" cy="228"/>
            </a:xfrm>
            <a:custGeom>
              <a:avLst/>
              <a:gdLst/>
              <a:ahLst/>
              <a:cxnLst>
                <a:cxn ang="0">
                  <a:pos x="208" y="32"/>
                </a:cxn>
                <a:cxn ang="0">
                  <a:pos x="186" y="10"/>
                </a:cxn>
                <a:cxn ang="0">
                  <a:pos x="154" y="0"/>
                </a:cxn>
                <a:cxn ang="0">
                  <a:pos x="140" y="0"/>
                </a:cxn>
                <a:cxn ang="0">
                  <a:pos x="114" y="2"/>
                </a:cxn>
                <a:cxn ang="0">
                  <a:pos x="84" y="10"/>
                </a:cxn>
                <a:cxn ang="0">
                  <a:pos x="58" y="24"/>
                </a:cxn>
                <a:cxn ang="0">
                  <a:pos x="44" y="32"/>
                </a:cxn>
                <a:cxn ang="0">
                  <a:pos x="26" y="48"/>
                </a:cxn>
                <a:cxn ang="0">
                  <a:pos x="12" y="68"/>
                </a:cxn>
                <a:cxn ang="0">
                  <a:pos x="6" y="82"/>
                </a:cxn>
                <a:cxn ang="0">
                  <a:pos x="2" y="96"/>
                </a:cxn>
                <a:cxn ang="0">
                  <a:pos x="0" y="112"/>
                </a:cxn>
                <a:cxn ang="0">
                  <a:pos x="6" y="128"/>
                </a:cxn>
                <a:cxn ang="0">
                  <a:pos x="14" y="136"/>
                </a:cxn>
                <a:cxn ang="0">
                  <a:pos x="30" y="144"/>
                </a:cxn>
                <a:cxn ang="0">
                  <a:pos x="40" y="144"/>
                </a:cxn>
                <a:cxn ang="0">
                  <a:pos x="46" y="144"/>
                </a:cxn>
                <a:cxn ang="0">
                  <a:pos x="66" y="138"/>
                </a:cxn>
                <a:cxn ang="0">
                  <a:pos x="74" y="120"/>
                </a:cxn>
                <a:cxn ang="0">
                  <a:pos x="72" y="110"/>
                </a:cxn>
                <a:cxn ang="0">
                  <a:pos x="58" y="98"/>
                </a:cxn>
                <a:cxn ang="0">
                  <a:pos x="46" y="96"/>
                </a:cxn>
                <a:cxn ang="0">
                  <a:pos x="38" y="98"/>
                </a:cxn>
                <a:cxn ang="0">
                  <a:pos x="42" y="88"/>
                </a:cxn>
                <a:cxn ang="0">
                  <a:pos x="42" y="88"/>
                </a:cxn>
                <a:cxn ang="0">
                  <a:pos x="64" y="64"/>
                </a:cxn>
                <a:cxn ang="0">
                  <a:pos x="74" y="58"/>
                </a:cxn>
                <a:cxn ang="0">
                  <a:pos x="108" y="42"/>
                </a:cxn>
                <a:cxn ang="0">
                  <a:pos x="140" y="38"/>
                </a:cxn>
                <a:cxn ang="0">
                  <a:pos x="150" y="38"/>
                </a:cxn>
                <a:cxn ang="0">
                  <a:pos x="168" y="44"/>
                </a:cxn>
                <a:cxn ang="0">
                  <a:pos x="178" y="54"/>
                </a:cxn>
                <a:cxn ang="0">
                  <a:pos x="182" y="62"/>
                </a:cxn>
                <a:cxn ang="0">
                  <a:pos x="184" y="84"/>
                </a:cxn>
                <a:cxn ang="0">
                  <a:pos x="182" y="96"/>
                </a:cxn>
                <a:cxn ang="0">
                  <a:pos x="172" y="118"/>
                </a:cxn>
                <a:cxn ang="0">
                  <a:pos x="156" y="136"/>
                </a:cxn>
                <a:cxn ang="0">
                  <a:pos x="144" y="142"/>
                </a:cxn>
                <a:cxn ang="0">
                  <a:pos x="100" y="148"/>
                </a:cxn>
                <a:cxn ang="0">
                  <a:pos x="118" y="176"/>
                </a:cxn>
                <a:cxn ang="0">
                  <a:pos x="152" y="222"/>
                </a:cxn>
                <a:cxn ang="0">
                  <a:pos x="156" y="224"/>
                </a:cxn>
                <a:cxn ang="0">
                  <a:pos x="144" y="178"/>
                </a:cxn>
                <a:cxn ang="0">
                  <a:pos x="158" y="174"/>
                </a:cxn>
                <a:cxn ang="0">
                  <a:pos x="176" y="168"/>
                </a:cxn>
                <a:cxn ang="0">
                  <a:pos x="202" y="140"/>
                </a:cxn>
                <a:cxn ang="0">
                  <a:pos x="216" y="106"/>
                </a:cxn>
                <a:cxn ang="0">
                  <a:pos x="220" y="88"/>
                </a:cxn>
                <a:cxn ang="0">
                  <a:pos x="216" y="50"/>
                </a:cxn>
                <a:cxn ang="0">
                  <a:pos x="208" y="32"/>
                </a:cxn>
              </a:cxnLst>
              <a:rect l="0" t="0" r="r" b="b"/>
              <a:pathLst>
                <a:path w="220" h="228">
                  <a:moveTo>
                    <a:pt x="208" y="32"/>
                  </a:moveTo>
                  <a:lnTo>
                    <a:pt x="208" y="32"/>
                  </a:lnTo>
                  <a:lnTo>
                    <a:pt x="198" y="20"/>
                  </a:lnTo>
                  <a:lnTo>
                    <a:pt x="186" y="10"/>
                  </a:lnTo>
                  <a:lnTo>
                    <a:pt x="172" y="4"/>
                  </a:lnTo>
                  <a:lnTo>
                    <a:pt x="154" y="0"/>
                  </a:lnTo>
                  <a:lnTo>
                    <a:pt x="154" y="0"/>
                  </a:lnTo>
                  <a:lnTo>
                    <a:pt x="140" y="0"/>
                  </a:lnTo>
                  <a:lnTo>
                    <a:pt x="128" y="0"/>
                  </a:lnTo>
                  <a:lnTo>
                    <a:pt x="114" y="2"/>
                  </a:lnTo>
                  <a:lnTo>
                    <a:pt x="98" y="6"/>
                  </a:lnTo>
                  <a:lnTo>
                    <a:pt x="84" y="10"/>
                  </a:lnTo>
                  <a:lnTo>
                    <a:pt x="70" y="16"/>
                  </a:lnTo>
                  <a:lnTo>
                    <a:pt x="58" y="24"/>
                  </a:lnTo>
                  <a:lnTo>
                    <a:pt x="44" y="32"/>
                  </a:lnTo>
                  <a:lnTo>
                    <a:pt x="44" y="32"/>
                  </a:lnTo>
                  <a:lnTo>
                    <a:pt x="34" y="40"/>
                  </a:lnTo>
                  <a:lnTo>
                    <a:pt x="26" y="48"/>
                  </a:lnTo>
                  <a:lnTo>
                    <a:pt x="18" y="58"/>
                  </a:lnTo>
                  <a:lnTo>
                    <a:pt x="12" y="68"/>
                  </a:lnTo>
                  <a:lnTo>
                    <a:pt x="12" y="68"/>
                  </a:lnTo>
                  <a:lnTo>
                    <a:pt x="6" y="82"/>
                  </a:lnTo>
                  <a:lnTo>
                    <a:pt x="2" y="96"/>
                  </a:lnTo>
                  <a:lnTo>
                    <a:pt x="2" y="96"/>
                  </a:lnTo>
                  <a:lnTo>
                    <a:pt x="0" y="104"/>
                  </a:lnTo>
                  <a:lnTo>
                    <a:pt x="0" y="112"/>
                  </a:lnTo>
                  <a:lnTo>
                    <a:pt x="2" y="120"/>
                  </a:lnTo>
                  <a:lnTo>
                    <a:pt x="6" y="128"/>
                  </a:lnTo>
                  <a:lnTo>
                    <a:pt x="6" y="128"/>
                  </a:lnTo>
                  <a:lnTo>
                    <a:pt x="14" y="136"/>
                  </a:lnTo>
                  <a:lnTo>
                    <a:pt x="22" y="140"/>
                  </a:lnTo>
                  <a:lnTo>
                    <a:pt x="30" y="144"/>
                  </a:lnTo>
                  <a:lnTo>
                    <a:pt x="40" y="144"/>
                  </a:lnTo>
                  <a:lnTo>
                    <a:pt x="40" y="144"/>
                  </a:lnTo>
                  <a:lnTo>
                    <a:pt x="46" y="144"/>
                  </a:lnTo>
                  <a:lnTo>
                    <a:pt x="46" y="144"/>
                  </a:lnTo>
                  <a:lnTo>
                    <a:pt x="58" y="142"/>
                  </a:lnTo>
                  <a:lnTo>
                    <a:pt x="66" y="138"/>
                  </a:lnTo>
                  <a:lnTo>
                    <a:pt x="72" y="130"/>
                  </a:lnTo>
                  <a:lnTo>
                    <a:pt x="74" y="120"/>
                  </a:lnTo>
                  <a:lnTo>
                    <a:pt x="74" y="120"/>
                  </a:lnTo>
                  <a:lnTo>
                    <a:pt x="72" y="110"/>
                  </a:lnTo>
                  <a:lnTo>
                    <a:pt x="66" y="102"/>
                  </a:lnTo>
                  <a:lnTo>
                    <a:pt x="58" y="98"/>
                  </a:lnTo>
                  <a:lnTo>
                    <a:pt x="46" y="96"/>
                  </a:lnTo>
                  <a:lnTo>
                    <a:pt x="46" y="96"/>
                  </a:lnTo>
                  <a:lnTo>
                    <a:pt x="38" y="98"/>
                  </a:lnTo>
                  <a:lnTo>
                    <a:pt x="38" y="98"/>
                  </a:lnTo>
                  <a:lnTo>
                    <a:pt x="42" y="90"/>
                  </a:lnTo>
                  <a:lnTo>
                    <a:pt x="42" y="88"/>
                  </a:lnTo>
                  <a:lnTo>
                    <a:pt x="42" y="88"/>
                  </a:lnTo>
                  <a:lnTo>
                    <a:pt x="42" y="88"/>
                  </a:lnTo>
                  <a:lnTo>
                    <a:pt x="52" y="76"/>
                  </a:lnTo>
                  <a:lnTo>
                    <a:pt x="64" y="64"/>
                  </a:lnTo>
                  <a:lnTo>
                    <a:pt x="64" y="64"/>
                  </a:lnTo>
                  <a:lnTo>
                    <a:pt x="74" y="58"/>
                  </a:lnTo>
                  <a:lnTo>
                    <a:pt x="86" y="52"/>
                  </a:lnTo>
                  <a:lnTo>
                    <a:pt x="108" y="42"/>
                  </a:lnTo>
                  <a:lnTo>
                    <a:pt x="130" y="38"/>
                  </a:lnTo>
                  <a:lnTo>
                    <a:pt x="140" y="38"/>
                  </a:lnTo>
                  <a:lnTo>
                    <a:pt x="150" y="38"/>
                  </a:lnTo>
                  <a:lnTo>
                    <a:pt x="150" y="38"/>
                  </a:lnTo>
                  <a:lnTo>
                    <a:pt x="160" y="40"/>
                  </a:lnTo>
                  <a:lnTo>
                    <a:pt x="168" y="44"/>
                  </a:lnTo>
                  <a:lnTo>
                    <a:pt x="174" y="50"/>
                  </a:lnTo>
                  <a:lnTo>
                    <a:pt x="178" y="54"/>
                  </a:lnTo>
                  <a:lnTo>
                    <a:pt x="178" y="54"/>
                  </a:lnTo>
                  <a:lnTo>
                    <a:pt x="182" y="62"/>
                  </a:lnTo>
                  <a:lnTo>
                    <a:pt x="184" y="72"/>
                  </a:lnTo>
                  <a:lnTo>
                    <a:pt x="184" y="84"/>
                  </a:lnTo>
                  <a:lnTo>
                    <a:pt x="182" y="96"/>
                  </a:lnTo>
                  <a:lnTo>
                    <a:pt x="182" y="96"/>
                  </a:lnTo>
                  <a:lnTo>
                    <a:pt x="178" y="106"/>
                  </a:lnTo>
                  <a:lnTo>
                    <a:pt x="172" y="118"/>
                  </a:lnTo>
                  <a:lnTo>
                    <a:pt x="164" y="128"/>
                  </a:lnTo>
                  <a:lnTo>
                    <a:pt x="156" y="136"/>
                  </a:lnTo>
                  <a:lnTo>
                    <a:pt x="156" y="136"/>
                  </a:lnTo>
                  <a:lnTo>
                    <a:pt x="144" y="142"/>
                  </a:lnTo>
                  <a:lnTo>
                    <a:pt x="132" y="144"/>
                  </a:lnTo>
                  <a:lnTo>
                    <a:pt x="100" y="148"/>
                  </a:lnTo>
                  <a:lnTo>
                    <a:pt x="118" y="176"/>
                  </a:lnTo>
                  <a:lnTo>
                    <a:pt x="118" y="176"/>
                  </a:lnTo>
                  <a:lnTo>
                    <a:pt x="132" y="192"/>
                  </a:lnTo>
                  <a:lnTo>
                    <a:pt x="152" y="222"/>
                  </a:lnTo>
                  <a:lnTo>
                    <a:pt x="152" y="222"/>
                  </a:lnTo>
                  <a:lnTo>
                    <a:pt x="156" y="224"/>
                  </a:lnTo>
                  <a:lnTo>
                    <a:pt x="162" y="228"/>
                  </a:lnTo>
                  <a:lnTo>
                    <a:pt x="144" y="178"/>
                  </a:lnTo>
                  <a:lnTo>
                    <a:pt x="144" y="178"/>
                  </a:lnTo>
                  <a:lnTo>
                    <a:pt x="158" y="174"/>
                  </a:lnTo>
                  <a:lnTo>
                    <a:pt x="176" y="168"/>
                  </a:lnTo>
                  <a:lnTo>
                    <a:pt x="176" y="168"/>
                  </a:lnTo>
                  <a:lnTo>
                    <a:pt x="190" y="156"/>
                  </a:lnTo>
                  <a:lnTo>
                    <a:pt x="202" y="140"/>
                  </a:lnTo>
                  <a:lnTo>
                    <a:pt x="210" y="124"/>
                  </a:lnTo>
                  <a:lnTo>
                    <a:pt x="216" y="106"/>
                  </a:lnTo>
                  <a:lnTo>
                    <a:pt x="216" y="106"/>
                  </a:lnTo>
                  <a:lnTo>
                    <a:pt x="220" y="88"/>
                  </a:lnTo>
                  <a:lnTo>
                    <a:pt x="220" y="68"/>
                  </a:lnTo>
                  <a:lnTo>
                    <a:pt x="216" y="50"/>
                  </a:lnTo>
                  <a:lnTo>
                    <a:pt x="214" y="42"/>
                  </a:lnTo>
                  <a:lnTo>
                    <a:pt x="208" y="32"/>
                  </a:lnTo>
                  <a:lnTo>
                    <a:pt x="208" y="32"/>
                  </a:lnTo>
                  <a:close/>
                </a:path>
              </a:pathLst>
            </a:cu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3941" y="2858"/>
              <a:ext cx="50" cy="48"/>
            </a:xfrm>
            <a:custGeom>
              <a:avLst/>
              <a:gdLst/>
              <a:ahLst/>
              <a:cxnLst>
                <a:cxn ang="0">
                  <a:pos x="50" y="24"/>
                </a:cxn>
                <a:cxn ang="0">
                  <a:pos x="50" y="24"/>
                </a:cxn>
                <a:cxn ang="0">
                  <a:pos x="48" y="34"/>
                </a:cxn>
                <a:cxn ang="0">
                  <a:pos x="44" y="40"/>
                </a:cxn>
                <a:cxn ang="0">
                  <a:pos x="36" y="46"/>
                </a:cxn>
                <a:cxn ang="0">
                  <a:pos x="26" y="48"/>
                </a:cxn>
                <a:cxn ang="0">
                  <a:pos x="26" y="48"/>
                </a:cxn>
                <a:cxn ang="0">
                  <a:pos x="16" y="46"/>
                </a:cxn>
                <a:cxn ang="0">
                  <a:pos x="8" y="40"/>
                </a:cxn>
                <a:cxn ang="0">
                  <a:pos x="2" y="3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2" y="14"/>
                </a:cxn>
                <a:cxn ang="0">
                  <a:pos x="8" y="8"/>
                </a:cxn>
                <a:cxn ang="0">
                  <a:pos x="16" y="2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36" y="2"/>
                </a:cxn>
                <a:cxn ang="0">
                  <a:pos x="44" y="8"/>
                </a:cxn>
                <a:cxn ang="0">
                  <a:pos x="48" y="14"/>
                </a:cxn>
                <a:cxn ang="0">
                  <a:pos x="50" y="24"/>
                </a:cxn>
                <a:cxn ang="0">
                  <a:pos x="50" y="24"/>
                </a:cxn>
              </a:cxnLst>
              <a:rect l="0" t="0" r="r" b="b"/>
              <a:pathLst>
                <a:path w="50" h="48">
                  <a:moveTo>
                    <a:pt x="50" y="24"/>
                  </a:moveTo>
                  <a:lnTo>
                    <a:pt x="50" y="24"/>
                  </a:lnTo>
                  <a:lnTo>
                    <a:pt x="48" y="34"/>
                  </a:lnTo>
                  <a:lnTo>
                    <a:pt x="44" y="40"/>
                  </a:lnTo>
                  <a:lnTo>
                    <a:pt x="36" y="46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16" y="46"/>
                  </a:lnTo>
                  <a:lnTo>
                    <a:pt x="8" y="40"/>
                  </a:lnTo>
                  <a:lnTo>
                    <a:pt x="2" y="3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36" y="2"/>
                  </a:lnTo>
                  <a:lnTo>
                    <a:pt x="44" y="8"/>
                  </a:lnTo>
                  <a:lnTo>
                    <a:pt x="48" y="14"/>
                  </a:lnTo>
                  <a:lnTo>
                    <a:pt x="50" y="24"/>
                  </a:lnTo>
                  <a:lnTo>
                    <a:pt x="50" y="24"/>
                  </a:lnTo>
                  <a:close/>
                </a:path>
              </a:pathLst>
            </a:cu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pic>
        <p:nvPicPr>
          <p:cNvPr id="25" name="Picture 24" descr="WWL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529479"/>
            <a:ext cx="3275076" cy="371175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395536" y="2132856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Arthroplasty Practitioners</a:t>
            </a:r>
            <a:endParaRPr lang="en-GB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51520" y="3140968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Operational</a:t>
            </a:r>
          </a:p>
          <a:p>
            <a:r>
              <a:rPr lang="en-GB" sz="2400" b="1" dirty="0" smtClean="0"/>
              <a:t>Managers</a:t>
            </a:r>
            <a:endParaRPr lang="en-GB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1259632" y="4077072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Nursing Managers</a:t>
            </a:r>
            <a:endParaRPr lang="en-GB" sz="2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1835696" y="5085184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Consultants</a:t>
            </a:r>
            <a:endParaRPr lang="en-GB" sz="2400" b="1" dirty="0"/>
          </a:p>
        </p:txBody>
      </p:sp>
      <p:pic>
        <p:nvPicPr>
          <p:cNvPr id="3074" name="Picture 2" descr="acpa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19" y="201215"/>
            <a:ext cx="1728193" cy="7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n-GB" dirty="0" smtClean="0"/>
              <a:t>Successes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12568"/>
          </a:xfrm>
        </p:spPr>
        <p:txBody>
          <a:bodyPr/>
          <a:lstStyle/>
          <a:p>
            <a:r>
              <a:rPr lang="en-GB" dirty="0" smtClean="0"/>
              <a:t>Role now includes:-</a:t>
            </a:r>
          </a:p>
          <a:p>
            <a:pPr lvl="1"/>
            <a:r>
              <a:rPr lang="en-GB" dirty="0" smtClean="0"/>
              <a:t>‘New’ patients</a:t>
            </a:r>
          </a:p>
          <a:p>
            <a:pPr lvl="1"/>
            <a:r>
              <a:rPr lang="en-GB" dirty="0" smtClean="0"/>
              <a:t>Peri &amp; intra operative role</a:t>
            </a:r>
          </a:p>
          <a:p>
            <a:pPr lvl="1"/>
            <a:r>
              <a:rPr lang="en-GB" dirty="0" smtClean="0"/>
              <a:t>Telephone helpline</a:t>
            </a:r>
          </a:p>
          <a:p>
            <a:pPr lvl="1"/>
            <a:r>
              <a:rPr lang="en-GB" dirty="0" smtClean="0"/>
              <a:t>Follow up</a:t>
            </a:r>
          </a:p>
          <a:p>
            <a:pPr lvl="2"/>
            <a:r>
              <a:rPr lang="en-GB" dirty="0" smtClean="0"/>
              <a:t>OPD </a:t>
            </a:r>
          </a:p>
          <a:p>
            <a:pPr lvl="2"/>
            <a:r>
              <a:rPr lang="en-GB" dirty="0" smtClean="0"/>
              <a:t>Virtual Clinics</a:t>
            </a:r>
          </a:p>
          <a:p>
            <a:pPr lvl="1"/>
            <a:r>
              <a:rPr lang="en-GB" dirty="0" smtClean="0"/>
              <a:t>Joint injections</a:t>
            </a:r>
          </a:p>
          <a:p>
            <a:pPr lvl="1"/>
            <a:r>
              <a:rPr lang="en-GB" dirty="0" smtClean="0"/>
              <a:t>MoM management</a:t>
            </a:r>
          </a:p>
          <a:p>
            <a:pPr lvl="1"/>
            <a:r>
              <a:rPr lang="en-GB" dirty="0" smtClean="0"/>
              <a:t>Research Projects and Audit</a:t>
            </a:r>
          </a:p>
          <a:p>
            <a:pPr lvl="1"/>
            <a:r>
              <a:rPr lang="en-GB" dirty="0" smtClean="0"/>
              <a:t>CQUIN’s/CIP’s/Pathway </a:t>
            </a:r>
            <a:r>
              <a:rPr lang="en-GB" dirty="0" smtClean="0"/>
              <a:t>redesign....etc </a:t>
            </a:r>
            <a:r>
              <a:rPr lang="en-GB" dirty="0" err="1" smtClean="0"/>
              <a:t>etc</a:t>
            </a:r>
            <a:endParaRPr lang="en-GB" dirty="0"/>
          </a:p>
        </p:txBody>
      </p:sp>
      <p:pic>
        <p:nvPicPr>
          <p:cNvPr id="4" name="Picture 3" descr="WWL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529479"/>
            <a:ext cx="3275076" cy="371175"/>
          </a:xfrm>
          <a:prstGeom prst="rect">
            <a:avLst/>
          </a:prstGeom>
        </p:spPr>
      </p:pic>
      <p:pic>
        <p:nvPicPr>
          <p:cNvPr id="4098" name="Picture 2" descr="acpa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5811" y="188640"/>
            <a:ext cx="1725910" cy="64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n-GB" dirty="0" smtClean="0"/>
              <a:t>Successes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373216"/>
          </a:xfrm>
        </p:spPr>
        <p:txBody>
          <a:bodyPr>
            <a:normAutofit/>
          </a:bodyPr>
          <a:lstStyle/>
          <a:p>
            <a:r>
              <a:rPr lang="en-GB" dirty="0" smtClean="0"/>
              <a:t>Recognised within Division as a valuable resource – </a:t>
            </a:r>
            <a:r>
              <a:rPr lang="en-GB" dirty="0" smtClean="0"/>
              <a:t>had investment</a:t>
            </a:r>
            <a:endParaRPr lang="en-GB" dirty="0" smtClean="0"/>
          </a:p>
          <a:p>
            <a:r>
              <a:rPr lang="en-GB" dirty="0" smtClean="0"/>
              <a:t>Highly skilled, diverse team</a:t>
            </a:r>
          </a:p>
          <a:p>
            <a:pPr lvl="1"/>
            <a:r>
              <a:rPr lang="en-GB" dirty="0" smtClean="0"/>
              <a:t>5 </a:t>
            </a:r>
            <a:r>
              <a:rPr lang="en-GB" dirty="0" smtClean="0"/>
              <a:t>N</a:t>
            </a:r>
            <a:r>
              <a:rPr lang="en-GB" dirty="0" smtClean="0"/>
              <a:t>urses</a:t>
            </a:r>
            <a:r>
              <a:rPr lang="en-GB" dirty="0" smtClean="0"/>
              <a:t>, 4 </a:t>
            </a:r>
            <a:r>
              <a:rPr lang="en-GB" dirty="0" smtClean="0"/>
              <a:t>P</a:t>
            </a:r>
            <a:r>
              <a:rPr lang="en-GB" dirty="0" smtClean="0"/>
              <a:t>hysios and 2 Admin Support</a:t>
            </a:r>
          </a:p>
          <a:p>
            <a:r>
              <a:rPr lang="en-GB" dirty="0" smtClean="0"/>
              <a:t>Educational support ++  </a:t>
            </a:r>
          </a:p>
          <a:p>
            <a:pPr lvl="1"/>
            <a:r>
              <a:rPr lang="en-GB" dirty="0" smtClean="0"/>
              <a:t>Single </a:t>
            </a:r>
            <a:r>
              <a:rPr lang="en-GB" dirty="0" smtClean="0"/>
              <a:t>modules</a:t>
            </a:r>
          </a:p>
          <a:p>
            <a:pPr lvl="1"/>
            <a:r>
              <a:rPr lang="en-GB" dirty="0" smtClean="0"/>
              <a:t> </a:t>
            </a:r>
            <a:r>
              <a:rPr lang="en-GB" dirty="0" smtClean="0"/>
              <a:t>Conferences</a:t>
            </a:r>
            <a:endParaRPr lang="en-GB" dirty="0" smtClean="0"/>
          </a:p>
          <a:p>
            <a:pPr lvl="1"/>
            <a:r>
              <a:rPr lang="en-GB" dirty="0" smtClean="0"/>
              <a:t>MSc Advanced Practice</a:t>
            </a:r>
          </a:p>
          <a:p>
            <a:r>
              <a:rPr lang="en-GB" sz="2600" dirty="0" smtClean="0"/>
              <a:t>Recognised success re:- FU backlog  </a:t>
            </a:r>
          </a:p>
          <a:p>
            <a:pPr lvl="1"/>
            <a:r>
              <a:rPr lang="en-GB" dirty="0" smtClean="0"/>
              <a:t>8000 ~2000, even split between </a:t>
            </a:r>
            <a:r>
              <a:rPr lang="en-GB" dirty="0" smtClean="0"/>
              <a:t>UL/LL</a:t>
            </a:r>
          </a:p>
          <a:p>
            <a:pPr lvl="1"/>
            <a:r>
              <a:rPr lang="en-GB" dirty="0" smtClean="0"/>
              <a:t>Ongoing....</a:t>
            </a: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GB" sz="2600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GB" sz="2600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GB" sz="2600" dirty="0" smtClean="0"/>
          </a:p>
          <a:p>
            <a:endParaRPr lang="en-GB" dirty="0" smtClean="0"/>
          </a:p>
        </p:txBody>
      </p:sp>
      <p:pic>
        <p:nvPicPr>
          <p:cNvPr id="4" name="Picture 3" descr="WWL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529479"/>
            <a:ext cx="3275076" cy="371175"/>
          </a:xfrm>
          <a:prstGeom prst="rect">
            <a:avLst/>
          </a:prstGeom>
        </p:spPr>
      </p:pic>
      <p:pic>
        <p:nvPicPr>
          <p:cNvPr id="5122" name="Picture 2" descr="acpa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800" y="188640"/>
            <a:ext cx="1820523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Thankyou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219256" cy="2517027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pPr algn="ctr">
              <a:buNone/>
            </a:pPr>
            <a:r>
              <a:rPr lang="en-GB" dirty="0" smtClean="0"/>
              <a:t>Any questions??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 algn="ctr">
              <a:buNone/>
            </a:pP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11560" y="5301207"/>
            <a:ext cx="8075240" cy="105371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dirty="0" smtClean="0"/>
              <a:t>jane.james@wwl.nhs.uk</a:t>
            </a:r>
          </a:p>
          <a:p>
            <a:pPr algn="ctr">
              <a:buNone/>
            </a:pPr>
            <a:endParaRPr lang="en-GB" dirty="0"/>
          </a:p>
        </p:txBody>
      </p:sp>
      <p:pic>
        <p:nvPicPr>
          <p:cNvPr id="9" name="Picture 8" descr="WWL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529479"/>
            <a:ext cx="3275076" cy="371175"/>
          </a:xfrm>
          <a:prstGeom prst="rect">
            <a:avLst/>
          </a:prstGeom>
        </p:spPr>
      </p:pic>
      <p:pic>
        <p:nvPicPr>
          <p:cNvPr id="1026" name="Picture 2" descr="acpa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1" y="489248"/>
            <a:ext cx="1512167" cy="9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54840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Introduction to Wrightington Hospital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73856"/>
            <a:ext cx="8229600" cy="4384144"/>
          </a:xfrm>
        </p:spPr>
        <p:txBody>
          <a:bodyPr>
            <a:normAutofit/>
          </a:bodyPr>
          <a:lstStyle/>
          <a:p>
            <a:r>
              <a:rPr lang="en-GB" dirty="0" smtClean="0"/>
              <a:t>Site for Elective Orthopaedic Services &amp; Rheumatology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GB" sz="2600" dirty="0" smtClean="0">
                <a:solidFill>
                  <a:schemeClr val="tx1"/>
                </a:solidFill>
              </a:rPr>
              <a:t>Part of Musculoskeletal Division/Specialist Services</a:t>
            </a:r>
          </a:p>
          <a:p>
            <a:r>
              <a:rPr lang="en-GB" dirty="0" smtClean="0"/>
              <a:t>21 lower limb consultants</a:t>
            </a:r>
          </a:p>
          <a:p>
            <a:r>
              <a:rPr lang="en-GB" dirty="0" smtClean="0"/>
              <a:t>10 upper limb consultants</a:t>
            </a:r>
          </a:p>
          <a:p>
            <a:r>
              <a:rPr lang="en-GB" dirty="0" smtClean="0"/>
              <a:t>Arthroplasty Practitioners since January 2007</a:t>
            </a:r>
          </a:p>
          <a:p>
            <a:r>
              <a:rPr lang="en-GB" dirty="0" smtClean="0"/>
              <a:t>Team of 9 practitioners </a:t>
            </a:r>
            <a:r>
              <a:rPr lang="en-GB" dirty="0" smtClean="0"/>
              <a:t>(8.14 wte) </a:t>
            </a:r>
          </a:p>
          <a:p>
            <a:r>
              <a:rPr lang="en-GB" dirty="0" smtClean="0"/>
              <a:t>2 </a:t>
            </a:r>
            <a:r>
              <a:rPr lang="en-GB" dirty="0" smtClean="0"/>
              <a:t>Admin Support Staff</a:t>
            </a:r>
          </a:p>
        </p:txBody>
      </p:sp>
      <p:pic>
        <p:nvPicPr>
          <p:cNvPr id="4" name="Picture 3" descr="WWL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529479"/>
            <a:ext cx="3275076" cy="371175"/>
          </a:xfrm>
          <a:prstGeom prst="rect">
            <a:avLst/>
          </a:prstGeom>
        </p:spPr>
      </p:pic>
      <p:pic>
        <p:nvPicPr>
          <p:cNvPr id="12290" name="Picture 2" descr="acpa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258822"/>
            <a:ext cx="1656184" cy="87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it all started.....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BOA meeting 2006 (Edinburgh)</a:t>
            </a:r>
          </a:p>
          <a:p>
            <a:r>
              <a:rPr lang="en-GB" dirty="0" smtClean="0"/>
              <a:t>Presentation about </a:t>
            </a:r>
            <a:r>
              <a:rPr lang="en-GB" dirty="0" smtClean="0"/>
              <a:t>Arthroplasty </a:t>
            </a:r>
            <a:r>
              <a:rPr lang="en-GB" dirty="0" smtClean="0"/>
              <a:t>Practitioner roles</a:t>
            </a:r>
          </a:p>
          <a:p>
            <a:r>
              <a:rPr lang="en-GB" dirty="0" smtClean="0"/>
              <a:t>Wrightington - Follow </a:t>
            </a:r>
            <a:r>
              <a:rPr lang="en-GB" dirty="0" smtClean="0"/>
              <a:t>Up Backlog 8000+ (mainly LL)</a:t>
            </a:r>
          </a:p>
          <a:p>
            <a:r>
              <a:rPr lang="en-GB" dirty="0" smtClean="0"/>
              <a:t>Lower Limb Consultants felt they had found their solution!!</a:t>
            </a:r>
          </a:p>
          <a:p>
            <a:r>
              <a:rPr lang="en-GB" dirty="0" smtClean="0"/>
              <a:t>For us </a:t>
            </a:r>
            <a:r>
              <a:rPr lang="en-GB" dirty="0" smtClean="0"/>
              <a:t>Arthroplasty </a:t>
            </a:r>
            <a:r>
              <a:rPr lang="en-GB" dirty="0" smtClean="0"/>
              <a:t>Practitioners it was the start of this......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 descr="WWL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529479"/>
            <a:ext cx="3275076" cy="371175"/>
          </a:xfrm>
          <a:prstGeom prst="rect">
            <a:avLst/>
          </a:prstGeom>
        </p:spPr>
      </p:pic>
      <p:grpSp>
        <p:nvGrpSpPr>
          <p:cNvPr id="1029" name="Group 5"/>
          <p:cNvGrpSpPr>
            <a:grpSpLocks noChangeAspect="1"/>
          </p:cNvGrpSpPr>
          <p:nvPr/>
        </p:nvGrpSpPr>
        <p:grpSpPr bwMode="auto">
          <a:xfrm>
            <a:off x="5436096" y="4581128"/>
            <a:ext cx="1978025" cy="1908175"/>
            <a:chOff x="3515" y="2614"/>
            <a:chExt cx="1246" cy="1202"/>
          </a:xfrm>
        </p:grpSpPr>
        <p:sp>
          <p:nvSpPr>
            <p:cNvPr id="1028" name="AutoShape 4"/>
            <p:cNvSpPr>
              <a:spLocks noChangeAspect="1" noChangeArrowheads="1" noTextEdit="1"/>
            </p:cNvSpPr>
            <p:nvPr/>
          </p:nvSpPr>
          <p:spPr bwMode="auto">
            <a:xfrm>
              <a:off x="3515" y="2614"/>
              <a:ext cx="1246" cy="1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3751" y="3592"/>
              <a:ext cx="724" cy="224"/>
            </a:xfrm>
            <a:custGeom>
              <a:avLst/>
              <a:gdLst/>
              <a:ahLst/>
              <a:cxnLst>
                <a:cxn ang="0">
                  <a:pos x="724" y="68"/>
                </a:cxn>
                <a:cxn ang="0">
                  <a:pos x="160" y="0"/>
                </a:cxn>
                <a:cxn ang="0">
                  <a:pos x="0" y="106"/>
                </a:cxn>
                <a:cxn ang="0">
                  <a:pos x="554" y="224"/>
                </a:cxn>
                <a:cxn ang="0">
                  <a:pos x="724" y="68"/>
                </a:cxn>
              </a:cxnLst>
              <a:rect l="0" t="0" r="r" b="b"/>
              <a:pathLst>
                <a:path w="724" h="224">
                  <a:moveTo>
                    <a:pt x="724" y="68"/>
                  </a:moveTo>
                  <a:lnTo>
                    <a:pt x="160" y="0"/>
                  </a:lnTo>
                  <a:lnTo>
                    <a:pt x="0" y="106"/>
                  </a:lnTo>
                  <a:lnTo>
                    <a:pt x="554" y="224"/>
                  </a:lnTo>
                  <a:lnTo>
                    <a:pt x="724" y="6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4025" y="3458"/>
              <a:ext cx="736" cy="74"/>
            </a:xfrm>
            <a:custGeom>
              <a:avLst/>
              <a:gdLst/>
              <a:ahLst/>
              <a:cxnLst>
                <a:cxn ang="0">
                  <a:pos x="736" y="36"/>
                </a:cxn>
                <a:cxn ang="0">
                  <a:pos x="736" y="36"/>
                </a:cxn>
                <a:cxn ang="0">
                  <a:pos x="734" y="32"/>
                </a:cxn>
                <a:cxn ang="0">
                  <a:pos x="728" y="30"/>
                </a:cxn>
                <a:cxn ang="0">
                  <a:pos x="706" y="22"/>
                </a:cxn>
                <a:cxn ang="0">
                  <a:pos x="672" y="16"/>
                </a:cxn>
                <a:cxn ang="0">
                  <a:pos x="628" y="10"/>
                </a:cxn>
                <a:cxn ang="0">
                  <a:pos x="574" y="6"/>
                </a:cxn>
                <a:cxn ang="0">
                  <a:pos x="510" y="4"/>
                </a:cxn>
                <a:cxn ang="0">
                  <a:pos x="442" y="2"/>
                </a:cxn>
                <a:cxn ang="0">
                  <a:pos x="368" y="0"/>
                </a:cxn>
                <a:cxn ang="0">
                  <a:pos x="368" y="0"/>
                </a:cxn>
                <a:cxn ang="0">
                  <a:pos x="294" y="2"/>
                </a:cxn>
                <a:cxn ang="0">
                  <a:pos x="224" y="4"/>
                </a:cxn>
                <a:cxn ang="0">
                  <a:pos x="162" y="6"/>
                </a:cxn>
                <a:cxn ang="0">
                  <a:pos x="108" y="10"/>
                </a:cxn>
                <a:cxn ang="0">
                  <a:pos x="64" y="16"/>
                </a:cxn>
                <a:cxn ang="0">
                  <a:pos x="30" y="22"/>
                </a:cxn>
                <a:cxn ang="0">
                  <a:pos x="8" y="30"/>
                </a:cxn>
                <a:cxn ang="0">
                  <a:pos x="2" y="32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40"/>
                </a:cxn>
                <a:cxn ang="0">
                  <a:pos x="8" y="44"/>
                </a:cxn>
                <a:cxn ang="0">
                  <a:pos x="30" y="50"/>
                </a:cxn>
                <a:cxn ang="0">
                  <a:pos x="64" y="58"/>
                </a:cxn>
                <a:cxn ang="0">
                  <a:pos x="108" y="62"/>
                </a:cxn>
                <a:cxn ang="0">
                  <a:pos x="162" y="66"/>
                </a:cxn>
                <a:cxn ang="0">
                  <a:pos x="224" y="70"/>
                </a:cxn>
                <a:cxn ang="0">
                  <a:pos x="294" y="72"/>
                </a:cxn>
                <a:cxn ang="0">
                  <a:pos x="368" y="74"/>
                </a:cxn>
                <a:cxn ang="0">
                  <a:pos x="368" y="74"/>
                </a:cxn>
                <a:cxn ang="0">
                  <a:pos x="442" y="72"/>
                </a:cxn>
                <a:cxn ang="0">
                  <a:pos x="510" y="70"/>
                </a:cxn>
                <a:cxn ang="0">
                  <a:pos x="574" y="66"/>
                </a:cxn>
                <a:cxn ang="0">
                  <a:pos x="628" y="62"/>
                </a:cxn>
                <a:cxn ang="0">
                  <a:pos x="672" y="58"/>
                </a:cxn>
                <a:cxn ang="0">
                  <a:pos x="706" y="50"/>
                </a:cxn>
                <a:cxn ang="0">
                  <a:pos x="728" y="44"/>
                </a:cxn>
                <a:cxn ang="0">
                  <a:pos x="734" y="40"/>
                </a:cxn>
                <a:cxn ang="0">
                  <a:pos x="736" y="36"/>
                </a:cxn>
                <a:cxn ang="0">
                  <a:pos x="736" y="36"/>
                </a:cxn>
              </a:cxnLst>
              <a:rect l="0" t="0" r="r" b="b"/>
              <a:pathLst>
                <a:path w="736" h="74">
                  <a:moveTo>
                    <a:pt x="736" y="36"/>
                  </a:moveTo>
                  <a:lnTo>
                    <a:pt x="736" y="36"/>
                  </a:lnTo>
                  <a:lnTo>
                    <a:pt x="734" y="32"/>
                  </a:lnTo>
                  <a:lnTo>
                    <a:pt x="728" y="30"/>
                  </a:lnTo>
                  <a:lnTo>
                    <a:pt x="706" y="22"/>
                  </a:lnTo>
                  <a:lnTo>
                    <a:pt x="672" y="16"/>
                  </a:lnTo>
                  <a:lnTo>
                    <a:pt x="628" y="10"/>
                  </a:lnTo>
                  <a:lnTo>
                    <a:pt x="574" y="6"/>
                  </a:lnTo>
                  <a:lnTo>
                    <a:pt x="510" y="4"/>
                  </a:lnTo>
                  <a:lnTo>
                    <a:pt x="442" y="2"/>
                  </a:lnTo>
                  <a:lnTo>
                    <a:pt x="368" y="0"/>
                  </a:lnTo>
                  <a:lnTo>
                    <a:pt x="368" y="0"/>
                  </a:lnTo>
                  <a:lnTo>
                    <a:pt x="294" y="2"/>
                  </a:lnTo>
                  <a:lnTo>
                    <a:pt x="224" y="4"/>
                  </a:lnTo>
                  <a:lnTo>
                    <a:pt x="162" y="6"/>
                  </a:lnTo>
                  <a:lnTo>
                    <a:pt x="108" y="10"/>
                  </a:lnTo>
                  <a:lnTo>
                    <a:pt x="64" y="16"/>
                  </a:lnTo>
                  <a:lnTo>
                    <a:pt x="30" y="22"/>
                  </a:lnTo>
                  <a:lnTo>
                    <a:pt x="8" y="30"/>
                  </a:lnTo>
                  <a:lnTo>
                    <a:pt x="2" y="3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8" y="44"/>
                  </a:lnTo>
                  <a:lnTo>
                    <a:pt x="30" y="50"/>
                  </a:lnTo>
                  <a:lnTo>
                    <a:pt x="64" y="58"/>
                  </a:lnTo>
                  <a:lnTo>
                    <a:pt x="108" y="62"/>
                  </a:lnTo>
                  <a:lnTo>
                    <a:pt x="162" y="66"/>
                  </a:lnTo>
                  <a:lnTo>
                    <a:pt x="224" y="70"/>
                  </a:lnTo>
                  <a:lnTo>
                    <a:pt x="294" y="72"/>
                  </a:lnTo>
                  <a:lnTo>
                    <a:pt x="368" y="74"/>
                  </a:lnTo>
                  <a:lnTo>
                    <a:pt x="368" y="74"/>
                  </a:lnTo>
                  <a:lnTo>
                    <a:pt x="442" y="72"/>
                  </a:lnTo>
                  <a:lnTo>
                    <a:pt x="510" y="70"/>
                  </a:lnTo>
                  <a:lnTo>
                    <a:pt x="574" y="66"/>
                  </a:lnTo>
                  <a:lnTo>
                    <a:pt x="628" y="62"/>
                  </a:lnTo>
                  <a:lnTo>
                    <a:pt x="672" y="58"/>
                  </a:lnTo>
                  <a:lnTo>
                    <a:pt x="706" y="50"/>
                  </a:lnTo>
                  <a:lnTo>
                    <a:pt x="728" y="44"/>
                  </a:lnTo>
                  <a:lnTo>
                    <a:pt x="734" y="40"/>
                  </a:lnTo>
                  <a:lnTo>
                    <a:pt x="736" y="36"/>
                  </a:lnTo>
                  <a:lnTo>
                    <a:pt x="736" y="3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4109" y="3054"/>
              <a:ext cx="500" cy="300"/>
            </a:xfrm>
            <a:custGeom>
              <a:avLst/>
              <a:gdLst/>
              <a:ahLst/>
              <a:cxnLst>
                <a:cxn ang="0">
                  <a:pos x="500" y="0"/>
                </a:cxn>
                <a:cxn ang="0">
                  <a:pos x="500" y="0"/>
                </a:cxn>
                <a:cxn ang="0">
                  <a:pos x="476" y="20"/>
                </a:cxn>
                <a:cxn ang="0">
                  <a:pos x="450" y="40"/>
                </a:cxn>
                <a:cxn ang="0">
                  <a:pos x="422" y="56"/>
                </a:cxn>
                <a:cxn ang="0">
                  <a:pos x="392" y="72"/>
                </a:cxn>
                <a:cxn ang="0">
                  <a:pos x="360" y="86"/>
                </a:cxn>
                <a:cxn ang="0">
                  <a:pos x="326" y="96"/>
                </a:cxn>
                <a:cxn ang="0">
                  <a:pos x="290" y="106"/>
                </a:cxn>
                <a:cxn ang="0">
                  <a:pos x="254" y="112"/>
                </a:cxn>
                <a:cxn ang="0">
                  <a:pos x="254" y="112"/>
                </a:cxn>
                <a:cxn ang="0">
                  <a:pos x="218" y="116"/>
                </a:cxn>
                <a:cxn ang="0">
                  <a:pos x="182" y="118"/>
                </a:cxn>
                <a:cxn ang="0">
                  <a:pos x="148" y="116"/>
                </a:cxn>
                <a:cxn ang="0">
                  <a:pos x="116" y="110"/>
                </a:cxn>
                <a:cxn ang="0">
                  <a:pos x="84" y="104"/>
                </a:cxn>
                <a:cxn ang="0">
                  <a:pos x="54" y="94"/>
                </a:cxn>
                <a:cxn ang="0">
                  <a:pos x="26" y="82"/>
                </a:cxn>
                <a:cxn ang="0">
                  <a:pos x="0" y="68"/>
                </a:cxn>
                <a:cxn ang="0">
                  <a:pos x="48" y="252"/>
                </a:cxn>
                <a:cxn ang="0">
                  <a:pos x="48" y="252"/>
                </a:cxn>
                <a:cxn ang="0">
                  <a:pos x="52" y="260"/>
                </a:cxn>
                <a:cxn ang="0">
                  <a:pos x="56" y="266"/>
                </a:cxn>
                <a:cxn ang="0">
                  <a:pos x="62" y="272"/>
                </a:cxn>
                <a:cxn ang="0">
                  <a:pos x="72" y="278"/>
                </a:cxn>
                <a:cxn ang="0">
                  <a:pos x="82" y="284"/>
                </a:cxn>
                <a:cxn ang="0">
                  <a:pos x="92" y="288"/>
                </a:cxn>
                <a:cxn ang="0">
                  <a:pos x="120" y="294"/>
                </a:cxn>
                <a:cxn ang="0">
                  <a:pos x="152" y="298"/>
                </a:cxn>
                <a:cxn ang="0">
                  <a:pos x="188" y="300"/>
                </a:cxn>
                <a:cxn ang="0">
                  <a:pos x="226" y="296"/>
                </a:cxn>
                <a:cxn ang="0">
                  <a:pos x="268" y="292"/>
                </a:cxn>
                <a:cxn ang="0">
                  <a:pos x="268" y="292"/>
                </a:cxn>
                <a:cxn ang="0">
                  <a:pos x="312" y="282"/>
                </a:cxn>
                <a:cxn ang="0">
                  <a:pos x="352" y="272"/>
                </a:cxn>
                <a:cxn ang="0">
                  <a:pos x="390" y="260"/>
                </a:cxn>
                <a:cxn ang="0">
                  <a:pos x="422" y="246"/>
                </a:cxn>
                <a:cxn ang="0">
                  <a:pos x="450" y="230"/>
                </a:cxn>
                <a:cxn ang="0">
                  <a:pos x="470" y="214"/>
                </a:cxn>
                <a:cxn ang="0">
                  <a:pos x="478" y="206"/>
                </a:cxn>
                <a:cxn ang="0">
                  <a:pos x="484" y="198"/>
                </a:cxn>
                <a:cxn ang="0">
                  <a:pos x="488" y="190"/>
                </a:cxn>
                <a:cxn ang="0">
                  <a:pos x="490" y="184"/>
                </a:cxn>
                <a:cxn ang="0">
                  <a:pos x="500" y="0"/>
                </a:cxn>
              </a:cxnLst>
              <a:rect l="0" t="0" r="r" b="b"/>
              <a:pathLst>
                <a:path w="500" h="300">
                  <a:moveTo>
                    <a:pt x="500" y="0"/>
                  </a:moveTo>
                  <a:lnTo>
                    <a:pt x="500" y="0"/>
                  </a:lnTo>
                  <a:lnTo>
                    <a:pt x="476" y="20"/>
                  </a:lnTo>
                  <a:lnTo>
                    <a:pt x="450" y="40"/>
                  </a:lnTo>
                  <a:lnTo>
                    <a:pt x="422" y="56"/>
                  </a:lnTo>
                  <a:lnTo>
                    <a:pt x="392" y="72"/>
                  </a:lnTo>
                  <a:lnTo>
                    <a:pt x="360" y="86"/>
                  </a:lnTo>
                  <a:lnTo>
                    <a:pt x="326" y="96"/>
                  </a:lnTo>
                  <a:lnTo>
                    <a:pt x="290" y="106"/>
                  </a:lnTo>
                  <a:lnTo>
                    <a:pt x="254" y="112"/>
                  </a:lnTo>
                  <a:lnTo>
                    <a:pt x="254" y="112"/>
                  </a:lnTo>
                  <a:lnTo>
                    <a:pt x="218" y="116"/>
                  </a:lnTo>
                  <a:lnTo>
                    <a:pt x="182" y="118"/>
                  </a:lnTo>
                  <a:lnTo>
                    <a:pt x="148" y="116"/>
                  </a:lnTo>
                  <a:lnTo>
                    <a:pt x="116" y="110"/>
                  </a:lnTo>
                  <a:lnTo>
                    <a:pt x="84" y="104"/>
                  </a:lnTo>
                  <a:lnTo>
                    <a:pt x="54" y="94"/>
                  </a:lnTo>
                  <a:lnTo>
                    <a:pt x="26" y="82"/>
                  </a:lnTo>
                  <a:lnTo>
                    <a:pt x="0" y="68"/>
                  </a:lnTo>
                  <a:lnTo>
                    <a:pt x="48" y="252"/>
                  </a:lnTo>
                  <a:lnTo>
                    <a:pt x="48" y="252"/>
                  </a:lnTo>
                  <a:lnTo>
                    <a:pt x="52" y="260"/>
                  </a:lnTo>
                  <a:lnTo>
                    <a:pt x="56" y="266"/>
                  </a:lnTo>
                  <a:lnTo>
                    <a:pt x="62" y="272"/>
                  </a:lnTo>
                  <a:lnTo>
                    <a:pt x="72" y="278"/>
                  </a:lnTo>
                  <a:lnTo>
                    <a:pt x="82" y="284"/>
                  </a:lnTo>
                  <a:lnTo>
                    <a:pt x="92" y="288"/>
                  </a:lnTo>
                  <a:lnTo>
                    <a:pt x="120" y="294"/>
                  </a:lnTo>
                  <a:lnTo>
                    <a:pt x="152" y="298"/>
                  </a:lnTo>
                  <a:lnTo>
                    <a:pt x="188" y="300"/>
                  </a:lnTo>
                  <a:lnTo>
                    <a:pt x="226" y="296"/>
                  </a:lnTo>
                  <a:lnTo>
                    <a:pt x="268" y="292"/>
                  </a:lnTo>
                  <a:lnTo>
                    <a:pt x="268" y="292"/>
                  </a:lnTo>
                  <a:lnTo>
                    <a:pt x="312" y="282"/>
                  </a:lnTo>
                  <a:lnTo>
                    <a:pt x="352" y="272"/>
                  </a:lnTo>
                  <a:lnTo>
                    <a:pt x="390" y="260"/>
                  </a:lnTo>
                  <a:lnTo>
                    <a:pt x="422" y="246"/>
                  </a:lnTo>
                  <a:lnTo>
                    <a:pt x="450" y="230"/>
                  </a:lnTo>
                  <a:lnTo>
                    <a:pt x="470" y="214"/>
                  </a:lnTo>
                  <a:lnTo>
                    <a:pt x="478" y="206"/>
                  </a:lnTo>
                  <a:lnTo>
                    <a:pt x="484" y="198"/>
                  </a:lnTo>
                  <a:lnTo>
                    <a:pt x="488" y="190"/>
                  </a:lnTo>
                  <a:lnTo>
                    <a:pt x="490" y="184"/>
                  </a:lnTo>
                  <a:lnTo>
                    <a:pt x="50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4157" y="3210"/>
              <a:ext cx="186" cy="310"/>
            </a:xfrm>
            <a:custGeom>
              <a:avLst/>
              <a:gdLst/>
              <a:ahLst/>
              <a:cxnLst>
                <a:cxn ang="0">
                  <a:pos x="148" y="8"/>
                </a:cxn>
                <a:cxn ang="0">
                  <a:pos x="148" y="8"/>
                </a:cxn>
                <a:cxn ang="0">
                  <a:pos x="136" y="22"/>
                </a:cxn>
                <a:cxn ang="0">
                  <a:pos x="124" y="40"/>
                </a:cxn>
                <a:cxn ang="0">
                  <a:pos x="110" y="64"/>
                </a:cxn>
                <a:cxn ang="0">
                  <a:pos x="96" y="96"/>
                </a:cxn>
                <a:cxn ang="0">
                  <a:pos x="88" y="114"/>
                </a:cxn>
                <a:cxn ang="0">
                  <a:pos x="84" y="136"/>
                </a:cxn>
                <a:cxn ang="0">
                  <a:pos x="78" y="158"/>
                </a:cxn>
                <a:cxn ang="0">
                  <a:pos x="74" y="184"/>
                </a:cxn>
                <a:cxn ang="0">
                  <a:pos x="72" y="212"/>
                </a:cxn>
                <a:cxn ang="0">
                  <a:pos x="72" y="242"/>
                </a:cxn>
                <a:cxn ang="0">
                  <a:pos x="72" y="242"/>
                </a:cxn>
                <a:cxn ang="0">
                  <a:pos x="58" y="246"/>
                </a:cxn>
                <a:cxn ang="0">
                  <a:pos x="44" y="250"/>
                </a:cxn>
                <a:cxn ang="0">
                  <a:pos x="30" y="256"/>
                </a:cxn>
                <a:cxn ang="0">
                  <a:pos x="16" y="264"/>
                </a:cxn>
                <a:cxn ang="0">
                  <a:pos x="6" y="276"/>
                </a:cxn>
                <a:cxn ang="0">
                  <a:pos x="2" y="282"/>
                </a:cxn>
                <a:cxn ang="0">
                  <a:pos x="0" y="288"/>
                </a:cxn>
                <a:cxn ang="0">
                  <a:pos x="0" y="296"/>
                </a:cxn>
                <a:cxn ang="0">
                  <a:pos x="2" y="304"/>
                </a:cxn>
                <a:cxn ang="0">
                  <a:pos x="2" y="304"/>
                </a:cxn>
                <a:cxn ang="0">
                  <a:pos x="10" y="308"/>
                </a:cxn>
                <a:cxn ang="0">
                  <a:pos x="20" y="310"/>
                </a:cxn>
                <a:cxn ang="0">
                  <a:pos x="34" y="310"/>
                </a:cxn>
                <a:cxn ang="0">
                  <a:pos x="110" y="276"/>
                </a:cxn>
                <a:cxn ang="0">
                  <a:pos x="110" y="276"/>
                </a:cxn>
                <a:cxn ang="0">
                  <a:pos x="112" y="274"/>
                </a:cxn>
                <a:cxn ang="0">
                  <a:pos x="116" y="268"/>
                </a:cxn>
                <a:cxn ang="0">
                  <a:pos x="118" y="260"/>
                </a:cxn>
                <a:cxn ang="0">
                  <a:pos x="118" y="256"/>
                </a:cxn>
                <a:cxn ang="0">
                  <a:pos x="116" y="250"/>
                </a:cxn>
                <a:cxn ang="0">
                  <a:pos x="102" y="236"/>
                </a:cxn>
                <a:cxn ang="0">
                  <a:pos x="102" y="236"/>
                </a:cxn>
                <a:cxn ang="0">
                  <a:pos x="102" y="214"/>
                </a:cxn>
                <a:cxn ang="0">
                  <a:pos x="102" y="192"/>
                </a:cxn>
                <a:cxn ang="0">
                  <a:pos x="106" y="162"/>
                </a:cxn>
                <a:cxn ang="0">
                  <a:pos x="110" y="146"/>
                </a:cxn>
                <a:cxn ang="0">
                  <a:pos x="114" y="130"/>
                </a:cxn>
                <a:cxn ang="0">
                  <a:pos x="120" y="114"/>
                </a:cxn>
                <a:cxn ang="0">
                  <a:pos x="130" y="96"/>
                </a:cxn>
                <a:cxn ang="0">
                  <a:pos x="140" y="80"/>
                </a:cxn>
                <a:cxn ang="0">
                  <a:pos x="152" y="62"/>
                </a:cxn>
                <a:cxn ang="0">
                  <a:pos x="168" y="48"/>
                </a:cxn>
                <a:cxn ang="0">
                  <a:pos x="186" y="32"/>
                </a:cxn>
                <a:cxn ang="0">
                  <a:pos x="186" y="32"/>
                </a:cxn>
                <a:cxn ang="0">
                  <a:pos x="186" y="24"/>
                </a:cxn>
                <a:cxn ang="0">
                  <a:pos x="186" y="18"/>
                </a:cxn>
                <a:cxn ang="0">
                  <a:pos x="186" y="10"/>
                </a:cxn>
                <a:cxn ang="0">
                  <a:pos x="182" y="4"/>
                </a:cxn>
                <a:cxn ang="0">
                  <a:pos x="178" y="2"/>
                </a:cxn>
                <a:cxn ang="0">
                  <a:pos x="174" y="0"/>
                </a:cxn>
                <a:cxn ang="0">
                  <a:pos x="170" y="0"/>
                </a:cxn>
                <a:cxn ang="0">
                  <a:pos x="164" y="2"/>
                </a:cxn>
                <a:cxn ang="0">
                  <a:pos x="148" y="8"/>
                </a:cxn>
                <a:cxn ang="0">
                  <a:pos x="148" y="8"/>
                </a:cxn>
              </a:cxnLst>
              <a:rect l="0" t="0" r="r" b="b"/>
              <a:pathLst>
                <a:path w="186" h="310">
                  <a:moveTo>
                    <a:pt x="148" y="8"/>
                  </a:moveTo>
                  <a:lnTo>
                    <a:pt x="148" y="8"/>
                  </a:lnTo>
                  <a:lnTo>
                    <a:pt x="136" y="22"/>
                  </a:lnTo>
                  <a:lnTo>
                    <a:pt x="124" y="40"/>
                  </a:lnTo>
                  <a:lnTo>
                    <a:pt x="110" y="64"/>
                  </a:lnTo>
                  <a:lnTo>
                    <a:pt x="96" y="96"/>
                  </a:lnTo>
                  <a:lnTo>
                    <a:pt x="88" y="114"/>
                  </a:lnTo>
                  <a:lnTo>
                    <a:pt x="84" y="136"/>
                  </a:lnTo>
                  <a:lnTo>
                    <a:pt x="78" y="158"/>
                  </a:lnTo>
                  <a:lnTo>
                    <a:pt x="74" y="184"/>
                  </a:lnTo>
                  <a:lnTo>
                    <a:pt x="72" y="212"/>
                  </a:lnTo>
                  <a:lnTo>
                    <a:pt x="72" y="242"/>
                  </a:lnTo>
                  <a:lnTo>
                    <a:pt x="72" y="242"/>
                  </a:lnTo>
                  <a:lnTo>
                    <a:pt x="58" y="246"/>
                  </a:lnTo>
                  <a:lnTo>
                    <a:pt x="44" y="250"/>
                  </a:lnTo>
                  <a:lnTo>
                    <a:pt x="30" y="256"/>
                  </a:lnTo>
                  <a:lnTo>
                    <a:pt x="16" y="264"/>
                  </a:lnTo>
                  <a:lnTo>
                    <a:pt x="6" y="276"/>
                  </a:lnTo>
                  <a:lnTo>
                    <a:pt x="2" y="282"/>
                  </a:lnTo>
                  <a:lnTo>
                    <a:pt x="0" y="288"/>
                  </a:lnTo>
                  <a:lnTo>
                    <a:pt x="0" y="296"/>
                  </a:lnTo>
                  <a:lnTo>
                    <a:pt x="2" y="304"/>
                  </a:lnTo>
                  <a:lnTo>
                    <a:pt x="2" y="304"/>
                  </a:lnTo>
                  <a:lnTo>
                    <a:pt x="10" y="308"/>
                  </a:lnTo>
                  <a:lnTo>
                    <a:pt x="20" y="310"/>
                  </a:lnTo>
                  <a:lnTo>
                    <a:pt x="34" y="310"/>
                  </a:lnTo>
                  <a:lnTo>
                    <a:pt x="110" y="276"/>
                  </a:lnTo>
                  <a:lnTo>
                    <a:pt x="110" y="276"/>
                  </a:lnTo>
                  <a:lnTo>
                    <a:pt x="112" y="274"/>
                  </a:lnTo>
                  <a:lnTo>
                    <a:pt x="116" y="268"/>
                  </a:lnTo>
                  <a:lnTo>
                    <a:pt x="118" y="260"/>
                  </a:lnTo>
                  <a:lnTo>
                    <a:pt x="118" y="256"/>
                  </a:lnTo>
                  <a:lnTo>
                    <a:pt x="116" y="250"/>
                  </a:lnTo>
                  <a:lnTo>
                    <a:pt x="102" y="236"/>
                  </a:lnTo>
                  <a:lnTo>
                    <a:pt x="102" y="236"/>
                  </a:lnTo>
                  <a:lnTo>
                    <a:pt x="102" y="214"/>
                  </a:lnTo>
                  <a:lnTo>
                    <a:pt x="102" y="192"/>
                  </a:lnTo>
                  <a:lnTo>
                    <a:pt x="106" y="162"/>
                  </a:lnTo>
                  <a:lnTo>
                    <a:pt x="110" y="146"/>
                  </a:lnTo>
                  <a:lnTo>
                    <a:pt x="114" y="130"/>
                  </a:lnTo>
                  <a:lnTo>
                    <a:pt x="120" y="114"/>
                  </a:lnTo>
                  <a:lnTo>
                    <a:pt x="130" y="96"/>
                  </a:lnTo>
                  <a:lnTo>
                    <a:pt x="140" y="80"/>
                  </a:lnTo>
                  <a:lnTo>
                    <a:pt x="152" y="62"/>
                  </a:lnTo>
                  <a:lnTo>
                    <a:pt x="168" y="48"/>
                  </a:lnTo>
                  <a:lnTo>
                    <a:pt x="186" y="32"/>
                  </a:lnTo>
                  <a:lnTo>
                    <a:pt x="186" y="32"/>
                  </a:lnTo>
                  <a:lnTo>
                    <a:pt x="186" y="24"/>
                  </a:lnTo>
                  <a:lnTo>
                    <a:pt x="186" y="18"/>
                  </a:lnTo>
                  <a:lnTo>
                    <a:pt x="186" y="10"/>
                  </a:lnTo>
                  <a:lnTo>
                    <a:pt x="182" y="4"/>
                  </a:lnTo>
                  <a:lnTo>
                    <a:pt x="178" y="2"/>
                  </a:lnTo>
                  <a:lnTo>
                    <a:pt x="174" y="0"/>
                  </a:lnTo>
                  <a:lnTo>
                    <a:pt x="170" y="0"/>
                  </a:lnTo>
                  <a:lnTo>
                    <a:pt x="164" y="2"/>
                  </a:lnTo>
                  <a:lnTo>
                    <a:pt x="148" y="8"/>
                  </a:lnTo>
                  <a:lnTo>
                    <a:pt x="148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4439" y="3196"/>
              <a:ext cx="188" cy="310"/>
            </a:xfrm>
            <a:custGeom>
              <a:avLst/>
              <a:gdLst/>
              <a:ahLst/>
              <a:cxnLst>
                <a:cxn ang="0">
                  <a:pos x="40" y="8"/>
                </a:cxn>
                <a:cxn ang="0">
                  <a:pos x="40" y="8"/>
                </a:cxn>
                <a:cxn ang="0">
                  <a:pos x="52" y="22"/>
                </a:cxn>
                <a:cxn ang="0">
                  <a:pos x="64" y="38"/>
                </a:cxn>
                <a:cxn ang="0">
                  <a:pos x="78" y="62"/>
                </a:cxn>
                <a:cxn ang="0">
                  <a:pos x="92" y="96"/>
                </a:cxn>
                <a:cxn ang="0">
                  <a:pos x="98" y="114"/>
                </a:cxn>
                <a:cxn ang="0">
                  <a:pos x="104" y="136"/>
                </a:cxn>
                <a:cxn ang="0">
                  <a:pos x="110" y="158"/>
                </a:cxn>
                <a:cxn ang="0">
                  <a:pos x="114" y="184"/>
                </a:cxn>
                <a:cxn ang="0">
                  <a:pos x="116" y="212"/>
                </a:cxn>
                <a:cxn ang="0">
                  <a:pos x="116" y="240"/>
                </a:cxn>
                <a:cxn ang="0">
                  <a:pos x="116" y="240"/>
                </a:cxn>
                <a:cxn ang="0">
                  <a:pos x="130" y="244"/>
                </a:cxn>
                <a:cxn ang="0">
                  <a:pos x="144" y="250"/>
                </a:cxn>
                <a:cxn ang="0">
                  <a:pos x="158" y="256"/>
                </a:cxn>
                <a:cxn ang="0">
                  <a:pos x="172" y="264"/>
                </a:cxn>
                <a:cxn ang="0">
                  <a:pos x="182" y="276"/>
                </a:cxn>
                <a:cxn ang="0">
                  <a:pos x="186" y="282"/>
                </a:cxn>
                <a:cxn ang="0">
                  <a:pos x="188" y="288"/>
                </a:cxn>
                <a:cxn ang="0">
                  <a:pos x="188" y="296"/>
                </a:cxn>
                <a:cxn ang="0">
                  <a:pos x="186" y="304"/>
                </a:cxn>
                <a:cxn ang="0">
                  <a:pos x="186" y="304"/>
                </a:cxn>
                <a:cxn ang="0">
                  <a:pos x="178" y="308"/>
                </a:cxn>
                <a:cxn ang="0">
                  <a:pos x="168" y="310"/>
                </a:cxn>
                <a:cxn ang="0">
                  <a:pos x="152" y="310"/>
                </a:cxn>
                <a:cxn ang="0">
                  <a:pos x="78" y="274"/>
                </a:cxn>
                <a:cxn ang="0">
                  <a:pos x="78" y="274"/>
                </a:cxn>
                <a:cxn ang="0">
                  <a:pos x="76" y="272"/>
                </a:cxn>
                <a:cxn ang="0">
                  <a:pos x="72" y="268"/>
                </a:cxn>
                <a:cxn ang="0">
                  <a:pos x="70" y="260"/>
                </a:cxn>
                <a:cxn ang="0">
                  <a:pos x="70" y="254"/>
                </a:cxn>
                <a:cxn ang="0">
                  <a:pos x="72" y="250"/>
                </a:cxn>
                <a:cxn ang="0">
                  <a:pos x="84" y="234"/>
                </a:cxn>
                <a:cxn ang="0">
                  <a:pos x="84" y="234"/>
                </a:cxn>
                <a:cxn ang="0">
                  <a:pos x="86" y="214"/>
                </a:cxn>
                <a:cxn ang="0">
                  <a:pos x="86" y="190"/>
                </a:cxn>
                <a:cxn ang="0">
                  <a:pos x="82" y="162"/>
                </a:cxn>
                <a:cxn ang="0">
                  <a:pos x="78" y="146"/>
                </a:cxn>
                <a:cxn ang="0">
                  <a:pos x="74" y="130"/>
                </a:cxn>
                <a:cxn ang="0">
                  <a:pos x="66" y="112"/>
                </a:cxn>
                <a:cxn ang="0">
                  <a:pos x="58" y="96"/>
                </a:cxn>
                <a:cxn ang="0">
                  <a:pos x="48" y="78"/>
                </a:cxn>
                <a:cxn ang="0">
                  <a:pos x="36" y="62"/>
                </a:cxn>
                <a:cxn ang="0">
                  <a:pos x="20" y="46"/>
                </a:cxn>
                <a:cxn ang="0">
                  <a:pos x="2" y="32"/>
                </a:cxn>
                <a:cxn ang="0">
                  <a:pos x="2" y="32"/>
                </a:cxn>
                <a:cxn ang="0">
                  <a:pos x="0" y="24"/>
                </a:cxn>
                <a:cxn ang="0">
                  <a:pos x="2" y="16"/>
                </a:cxn>
                <a:cxn ang="0">
                  <a:pos x="2" y="10"/>
                </a:cxn>
                <a:cxn ang="0">
                  <a:pos x="6" y="4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40" y="8"/>
                </a:cxn>
                <a:cxn ang="0">
                  <a:pos x="40" y="8"/>
                </a:cxn>
              </a:cxnLst>
              <a:rect l="0" t="0" r="r" b="b"/>
              <a:pathLst>
                <a:path w="188" h="310">
                  <a:moveTo>
                    <a:pt x="40" y="8"/>
                  </a:moveTo>
                  <a:lnTo>
                    <a:pt x="40" y="8"/>
                  </a:lnTo>
                  <a:lnTo>
                    <a:pt x="52" y="22"/>
                  </a:lnTo>
                  <a:lnTo>
                    <a:pt x="64" y="38"/>
                  </a:lnTo>
                  <a:lnTo>
                    <a:pt x="78" y="62"/>
                  </a:lnTo>
                  <a:lnTo>
                    <a:pt x="92" y="96"/>
                  </a:lnTo>
                  <a:lnTo>
                    <a:pt x="98" y="114"/>
                  </a:lnTo>
                  <a:lnTo>
                    <a:pt x="104" y="136"/>
                  </a:lnTo>
                  <a:lnTo>
                    <a:pt x="110" y="158"/>
                  </a:lnTo>
                  <a:lnTo>
                    <a:pt x="114" y="184"/>
                  </a:lnTo>
                  <a:lnTo>
                    <a:pt x="116" y="212"/>
                  </a:lnTo>
                  <a:lnTo>
                    <a:pt x="116" y="240"/>
                  </a:lnTo>
                  <a:lnTo>
                    <a:pt x="116" y="240"/>
                  </a:lnTo>
                  <a:lnTo>
                    <a:pt x="130" y="244"/>
                  </a:lnTo>
                  <a:lnTo>
                    <a:pt x="144" y="250"/>
                  </a:lnTo>
                  <a:lnTo>
                    <a:pt x="158" y="256"/>
                  </a:lnTo>
                  <a:lnTo>
                    <a:pt x="172" y="264"/>
                  </a:lnTo>
                  <a:lnTo>
                    <a:pt x="182" y="276"/>
                  </a:lnTo>
                  <a:lnTo>
                    <a:pt x="186" y="282"/>
                  </a:lnTo>
                  <a:lnTo>
                    <a:pt x="188" y="288"/>
                  </a:lnTo>
                  <a:lnTo>
                    <a:pt x="188" y="296"/>
                  </a:lnTo>
                  <a:lnTo>
                    <a:pt x="186" y="304"/>
                  </a:lnTo>
                  <a:lnTo>
                    <a:pt x="186" y="304"/>
                  </a:lnTo>
                  <a:lnTo>
                    <a:pt x="178" y="308"/>
                  </a:lnTo>
                  <a:lnTo>
                    <a:pt x="168" y="310"/>
                  </a:lnTo>
                  <a:lnTo>
                    <a:pt x="152" y="310"/>
                  </a:lnTo>
                  <a:lnTo>
                    <a:pt x="78" y="274"/>
                  </a:lnTo>
                  <a:lnTo>
                    <a:pt x="78" y="274"/>
                  </a:lnTo>
                  <a:lnTo>
                    <a:pt x="76" y="272"/>
                  </a:lnTo>
                  <a:lnTo>
                    <a:pt x="72" y="268"/>
                  </a:lnTo>
                  <a:lnTo>
                    <a:pt x="70" y="260"/>
                  </a:lnTo>
                  <a:lnTo>
                    <a:pt x="70" y="254"/>
                  </a:lnTo>
                  <a:lnTo>
                    <a:pt x="72" y="250"/>
                  </a:lnTo>
                  <a:lnTo>
                    <a:pt x="84" y="234"/>
                  </a:lnTo>
                  <a:lnTo>
                    <a:pt x="84" y="234"/>
                  </a:lnTo>
                  <a:lnTo>
                    <a:pt x="86" y="214"/>
                  </a:lnTo>
                  <a:lnTo>
                    <a:pt x="86" y="190"/>
                  </a:lnTo>
                  <a:lnTo>
                    <a:pt x="82" y="162"/>
                  </a:lnTo>
                  <a:lnTo>
                    <a:pt x="78" y="146"/>
                  </a:lnTo>
                  <a:lnTo>
                    <a:pt x="74" y="130"/>
                  </a:lnTo>
                  <a:lnTo>
                    <a:pt x="66" y="112"/>
                  </a:lnTo>
                  <a:lnTo>
                    <a:pt x="58" y="96"/>
                  </a:lnTo>
                  <a:lnTo>
                    <a:pt x="48" y="78"/>
                  </a:lnTo>
                  <a:lnTo>
                    <a:pt x="36" y="62"/>
                  </a:lnTo>
                  <a:lnTo>
                    <a:pt x="20" y="46"/>
                  </a:lnTo>
                  <a:lnTo>
                    <a:pt x="2" y="32"/>
                  </a:lnTo>
                  <a:lnTo>
                    <a:pt x="2" y="32"/>
                  </a:lnTo>
                  <a:lnTo>
                    <a:pt x="0" y="24"/>
                  </a:lnTo>
                  <a:lnTo>
                    <a:pt x="2" y="16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40" y="8"/>
                  </a:lnTo>
                  <a:lnTo>
                    <a:pt x="40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4011" y="2752"/>
              <a:ext cx="642" cy="402"/>
            </a:xfrm>
            <a:custGeom>
              <a:avLst/>
              <a:gdLst/>
              <a:ahLst/>
              <a:cxnLst>
                <a:cxn ang="0">
                  <a:pos x="642" y="158"/>
                </a:cxn>
                <a:cxn ang="0">
                  <a:pos x="630" y="120"/>
                </a:cxn>
                <a:cxn ang="0">
                  <a:pos x="606" y="86"/>
                </a:cxn>
                <a:cxn ang="0">
                  <a:pos x="572" y="56"/>
                </a:cxn>
                <a:cxn ang="0">
                  <a:pos x="530" y="32"/>
                </a:cxn>
                <a:cxn ang="0">
                  <a:pos x="480" y="14"/>
                </a:cxn>
                <a:cxn ang="0">
                  <a:pos x="422" y="4"/>
                </a:cxn>
                <a:cxn ang="0">
                  <a:pos x="360" y="0"/>
                </a:cxn>
                <a:cxn ang="0">
                  <a:pos x="296" y="4"/>
                </a:cxn>
                <a:cxn ang="0">
                  <a:pos x="264" y="10"/>
                </a:cxn>
                <a:cxn ang="0">
                  <a:pos x="202" y="26"/>
                </a:cxn>
                <a:cxn ang="0">
                  <a:pos x="146" y="48"/>
                </a:cxn>
                <a:cxn ang="0">
                  <a:pos x="98" y="76"/>
                </a:cxn>
                <a:cxn ang="0">
                  <a:pos x="58" y="108"/>
                </a:cxn>
                <a:cxn ang="0">
                  <a:pos x="28" y="144"/>
                </a:cxn>
                <a:cxn ang="0">
                  <a:pos x="8" y="182"/>
                </a:cxn>
                <a:cxn ang="0">
                  <a:pos x="0" y="222"/>
                </a:cxn>
                <a:cxn ang="0">
                  <a:pos x="0" y="242"/>
                </a:cxn>
                <a:cxn ang="0">
                  <a:pos x="12" y="282"/>
                </a:cxn>
                <a:cxn ang="0">
                  <a:pos x="36" y="316"/>
                </a:cxn>
                <a:cxn ang="0">
                  <a:pos x="70" y="346"/>
                </a:cxn>
                <a:cxn ang="0">
                  <a:pos x="112" y="370"/>
                </a:cxn>
                <a:cxn ang="0">
                  <a:pos x="164" y="386"/>
                </a:cxn>
                <a:cxn ang="0">
                  <a:pos x="220" y="398"/>
                </a:cxn>
                <a:cxn ang="0">
                  <a:pos x="282" y="402"/>
                </a:cxn>
                <a:cxn ang="0">
                  <a:pos x="348" y="398"/>
                </a:cxn>
                <a:cxn ang="0">
                  <a:pos x="380" y="392"/>
                </a:cxn>
                <a:cxn ang="0">
                  <a:pos x="442" y="376"/>
                </a:cxn>
                <a:cxn ang="0">
                  <a:pos x="496" y="354"/>
                </a:cxn>
                <a:cxn ang="0">
                  <a:pos x="546" y="326"/>
                </a:cxn>
                <a:cxn ang="0">
                  <a:pos x="586" y="294"/>
                </a:cxn>
                <a:cxn ang="0">
                  <a:pos x="616" y="258"/>
                </a:cxn>
                <a:cxn ang="0">
                  <a:pos x="636" y="220"/>
                </a:cxn>
                <a:cxn ang="0">
                  <a:pos x="642" y="180"/>
                </a:cxn>
                <a:cxn ang="0">
                  <a:pos x="642" y="158"/>
                </a:cxn>
              </a:cxnLst>
              <a:rect l="0" t="0" r="r" b="b"/>
              <a:pathLst>
                <a:path w="642" h="402">
                  <a:moveTo>
                    <a:pt x="642" y="158"/>
                  </a:moveTo>
                  <a:lnTo>
                    <a:pt x="642" y="158"/>
                  </a:lnTo>
                  <a:lnTo>
                    <a:pt x="638" y="138"/>
                  </a:lnTo>
                  <a:lnTo>
                    <a:pt x="630" y="120"/>
                  </a:lnTo>
                  <a:lnTo>
                    <a:pt x="620" y="102"/>
                  </a:lnTo>
                  <a:lnTo>
                    <a:pt x="606" y="86"/>
                  </a:lnTo>
                  <a:lnTo>
                    <a:pt x="590" y="70"/>
                  </a:lnTo>
                  <a:lnTo>
                    <a:pt x="572" y="56"/>
                  </a:lnTo>
                  <a:lnTo>
                    <a:pt x="552" y="44"/>
                  </a:lnTo>
                  <a:lnTo>
                    <a:pt x="530" y="32"/>
                  </a:lnTo>
                  <a:lnTo>
                    <a:pt x="506" y="22"/>
                  </a:lnTo>
                  <a:lnTo>
                    <a:pt x="480" y="14"/>
                  </a:lnTo>
                  <a:lnTo>
                    <a:pt x="452" y="8"/>
                  </a:lnTo>
                  <a:lnTo>
                    <a:pt x="422" y="4"/>
                  </a:lnTo>
                  <a:lnTo>
                    <a:pt x="392" y="0"/>
                  </a:lnTo>
                  <a:lnTo>
                    <a:pt x="360" y="0"/>
                  </a:lnTo>
                  <a:lnTo>
                    <a:pt x="328" y="0"/>
                  </a:lnTo>
                  <a:lnTo>
                    <a:pt x="296" y="4"/>
                  </a:lnTo>
                  <a:lnTo>
                    <a:pt x="296" y="4"/>
                  </a:lnTo>
                  <a:lnTo>
                    <a:pt x="264" y="10"/>
                  </a:lnTo>
                  <a:lnTo>
                    <a:pt x="232" y="16"/>
                  </a:lnTo>
                  <a:lnTo>
                    <a:pt x="202" y="26"/>
                  </a:lnTo>
                  <a:lnTo>
                    <a:pt x="174" y="36"/>
                  </a:lnTo>
                  <a:lnTo>
                    <a:pt x="146" y="48"/>
                  </a:lnTo>
                  <a:lnTo>
                    <a:pt x="120" y="60"/>
                  </a:lnTo>
                  <a:lnTo>
                    <a:pt x="98" y="76"/>
                  </a:lnTo>
                  <a:lnTo>
                    <a:pt x="76" y="92"/>
                  </a:lnTo>
                  <a:lnTo>
                    <a:pt x="58" y="108"/>
                  </a:lnTo>
                  <a:lnTo>
                    <a:pt x="42" y="126"/>
                  </a:lnTo>
                  <a:lnTo>
                    <a:pt x="28" y="144"/>
                  </a:lnTo>
                  <a:lnTo>
                    <a:pt x="16" y="162"/>
                  </a:lnTo>
                  <a:lnTo>
                    <a:pt x="8" y="182"/>
                  </a:lnTo>
                  <a:lnTo>
                    <a:pt x="2" y="202"/>
                  </a:lnTo>
                  <a:lnTo>
                    <a:pt x="0" y="222"/>
                  </a:lnTo>
                  <a:lnTo>
                    <a:pt x="0" y="242"/>
                  </a:lnTo>
                  <a:lnTo>
                    <a:pt x="0" y="242"/>
                  </a:lnTo>
                  <a:lnTo>
                    <a:pt x="6" y="262"/>
                  </a:lnTo>
                  <a:lnTo>
                    <a:pt x="12" y="282"/>
                  </a:lnTo>
                  <a:lnTo>
                    <a:pt x="22" y="298"/>
                  </a:lnTo>
                  <a:lnTo>
                    <a:pt x="36" y="316"/>
                  </a:lnTo>
                  <a:lnTo>
                    <a:pt x="52" y="332"/>
                  </a:lnTo>
                  <a:lnTo>
                    <a:pt x="70" y="346"/>
                  </a:lnTo>
                  <a:lnTo>
                    <a:pt x="90" y="358"/>
                  </a:lnTo>
                  <a:lnTo>
                    <a:pt x="112" y="370"/>
                  </a:lnTo>
                  <a:lnTo>
                    <a:pt x="138" y="378"/>
                  </a:lnTo>
                  <a:lnTo>
                    <a:pt x="164" y="386"/>
                  </a:lnTo>
                  <a:lnTo>
                    <a:pt x="192" y="394"/>
                  </a:lnTo>
                  <a:lnTo>
                    <a:pt x="220" y="398"/>
                  </a:lnTo>
                  <a:lnTo>
                    <a:pt x="250" y="400"/>
                  </a:lnTo>
                  <a:lnTo>
                    <a:pt x="282" y="402"/>
                  </a:lnTo>
                  <a:lnTo>
                    <a:pt x="314" y="400"/>
                  </a:lnTo>
                  <a:lnTo>
                    <a:pt x="348" y="398"/>
                  </a:lnTo>
                  <a:lnTo>
                    <a:pt x="348" y="398"/>
                  </a:lnTo>
                  <a:lnTo>
                    <a:pt x="380" y="392"/>
                  </a:lnTo>
                  <a:lnTo>
                    <a:pt x="412" y="384"/>
                  </a:lnTo>
                  <a:lnTo>
                    <a:pt x="442" y="376"/>
                  </a:lnTo>
                  <a:lnTo>
                    <a:pt x="470" y="366"/>
                  </a:lnTo>
                  <a:lnTo>
                    <a:pt x="496" y="354"/>
                  </a:lnTo>
                  <a:lnTo>
                    <a:pt x="522" y="340"/>
                  </a:lnTo>
                  <a:lnTo>
                    <a:pt x="546" y="326"/>
                  </a:lnTo>
                  <a:lnTo>
                    <a:pt x="566" y="310"/>
                  </a:lnTo>
                  <a:lnTo>
                    <a:pt x="586" y="294"/>
                  </a:lnTo>
                  <a:lnTo>
                    <a:pt x="602" y="276"/>
                  </a:lnTo>
                  <a:lnTo>
                    <a:pt x="616" y="258"/>
                  </a:lnTo>
                  <a:lnTo>
                    <a:pt x="626" y="238"/>
                  </a:lnTo>
                  <a:lnTo>
                    <a:pt x="636" y="220"/>
                  </a:lnTo>
                  <a:lnTo>
                    <a:pt x="640" y="200"/>
                  </a:lnTo>
                  <a:lnTo>
                    <a:pt x="642" y="180"/>
                  </a:lnTo>
                  <a:lnTo>
                    <a:pt x="642" y="158"/>
                  </a:lnTo>
                  <a:lnTo>
                    <a:pt x="642" y="15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4103" y="2916"/>
              <a:ext cx="88" cy="84"/>
            </a:xfrm>
            <a:custGeom>
              <a:avLst/>
              <a:gdLst/>
              <a:ahLst/>
              <a:cxnLst>
                <a:cxn ang="0">
                  <a:pos x="50" y="74"/>
                </a:cxn>
                <a:cxn ang="0">
                  <a:pos x="50" y="74"/>
                </a:cxn>
                <a:cxn ang="0">
                  <a:pos x="66" y="72"/>
                </a:cxn>
                <a:cxn ang="0">
                  <a:pos x="80" y="72"/>
                </a:cxn>
                <a:cxn ang="0">
                  <a:pos x="80" y="72"/>
                </a:cxn>
                <a:cxn ang="0">
                  <a:pos x="84" y="64"/>
                </a:cxn>
                <a:cxn ang="0">
                  <a:pos x="84" y="64"/>
                </a:cxn>
                <a:cxn ang="0">
                  <a:pos x="88" y="56"/>
                </a:cxn>
                <a:cxn ang="0">
                  <a:pos x="88" y="46"/>
                </a:cxn>
                <a:cxn ang="0">
                  <a:pos x="88" y="36"/>
                </a:cxn>
                <a:cxn ang="0">
                  <a:pos x="86" y="28"/>
                </a:cxn>
                <a:cxn ang="0">
                  <a:pos x="82" y="20"/>
                </a:cxn>
                <a:cxn ang="0">
                  <a:pos x="76" y="14"/>
                </a:cxn>
                <a:cxn ang="0">
                  <a:pos x="70" y="8"/>
                </a:cxn>
                <a:cxn ang="0">
                  <a:pos x="62" y="4"/>
                </a:cxn>
                <a:cxn ang="0">
                  <a:pos x="62" y="4"/>
                </a:cxn>
                <a:cxn ang="0">
                  <a:pos x="54" y="0"/>
                </a:cxn>
                <a:cxn ang="0">
                  <a:pos x="46" y="0"/>
                </a:cxn>
                <a:cxn ang="0">
                  <a:pos x="38" y="2"/>
                </a:cxn>
                <a:cxn ang="0">
                  <a:pos x="28" y="6"/>
                </a:cxn>
                <a:cxn ang="0">
                  <a:pos x="22" y="10"/>
                </a:cxn>
                <a:cxn ang="0">
                  <a:pos x="14" y="16"/>
                </a:cxn>
                <a:cxn ang="0">
                  <a:pos x="8" y="24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0" y="46"/>
                </a:cxn>
                <a:cxn ang="0">
                  <a:pos x="0" y="60"/>
                </a:cxn>
                <a:cxn ang="0">
                  <a:pos x="4" y="74"/>
                </a:cxn>
                <a:cxn ang="0">
                  <a:pos x="12" y="84"/>
                </a:cxn>
                <a:cxn ang="0">
                  <a:pos x="12" y="84"/>
                </a:cxn>
                <a:cxn ang="0">
                  <a:pos x="28" y="78"/>
                </a:cxn>
                <a:cxn ang="0">
                  <a:pos x="50" y="74"/>
                </a:cxn>
                <a:cxn ang="0">
                  <a:pos x="50" y="74"/>
                </a:cxn>
              </a:cxnLst>
              <a:rect l="0" t="0" r="r" b="b"/>
              <a:pathLst>
                <a:path w="88" h="84">
                  <a:moveTo>
                    <a:pt x="50" y="74"/>
                  </a:moveTo>
                  <a:lnTo>
                    <a:pt x="50" y="74"/>
                  </a:lnTo>
                  <a:lnTo>
                    <a:pt x="66" y="72"/>
                  </a:lnTo>
                  <a:lnTo>
                    <a:pt x="80" y="72"/>
                  </a:lnTo>
                  <a:lnTo>
                    <a:pt x="80" y="72"/>
                  </a:lnTo>
                  <a:lnTo>
                    <a:pt x="84" y="64"/>
                  </a:lnTo>
                  <a:lnTo>
                    <a:pt x="84" y="64"/>
                  </a:lnTo>
                  <a:lnTo>
                    <a:pt x="88" y="56"/>
                  </a:lnTo>
                  <a:lnTo>
                    <a:pt x="88" y="46"/>
                  </a:lnTo>
                  <a:lnTo>
                    <a:pt x="88" y="36"/>
                  </a:lnTo>
                  <a:lnTo>
                    <a:pt x="86" y="28"/>
                  </a:lnTo>
                  <a:lnTo>
                    <a:pt x="82" y="20"/>
                  </a:lnTo>
                  <a:lnTo>
                    <a:pt x="76" y="14"/>
                  </a:lnTo>
                  <a:lnTo>
                    <a:pt x="70" y="8"/>
                  </a:lnTo>
                  <a:lnTo>
                    <a:pt x="62" y="4"/>
                  </a:lnTo>
                  <a:lnTo>
                    <a:pt x="62" y="4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38" y="2"/>
                  </a:lnTo>
                  <a:lnTo>
                    <a:pt x="28" y="6"/>
                  </a:lnTo>
                  <a:lnTo>
                    <a:pt x="22" y="10"/>
                  </a:lnTo>
                  <a:lnTo>
                    <a:pt x="14" y="16"/>
                  </a:lnTo>
                  <a:lnTo>
                    <a:pt x="8" y="24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0" y="46"/>
                  </a:lnTo>
                  <a:lnTo>
                    <a:pt x="0" y="60"/>
                  </a:lnTo>
                  <a:lnTo>
                    <a:pt x="4" y="74"/>
                  </a:lnTo>
                  <a:lnTo>
                    <a:pt x="12" y="84"/>
                  </a:lnTo>
                  <a:lnTo>
                    <a:pt x="12" y="84"/>
                  </a:lnTo>
                  <a:lnTo>
                    <a:pt x="28" y="78"/>
                  </a:lnTo>
                  <a:lnTo>
                    <a:pt x="50" y="74"/>
                  </a:lnTo>
                  <a:lnTo>
                    <a:pt x="50" y="7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4339" y="2888"/>
              <a:ext cx="90" cy="86"/>
            </a:xfrm>
            <a:custGeom>
              <a:avLst/>
              <a:gdLst/>
              <a:ahLst/>
              <a:cxnLst>
                <a:cxn ang="0">
                  <a:pos x="24" y="86"/>
                </a:cxn>
                <a:cxn ang="0">
                  <a:pos x="24" y="86"/>
                </a:cxn>
                <a:cxn ang="0">
                  <a:pos x="44" y="82"/>
                </a:cxn>
                <a:cxn ang="0">
                  <a:pos x="66" y="78"/>
                </a:cxn>
                <a:cxn ang="0">
                  <a:pos x="66" y="78"/>
                </a:cxn>
                <a:cxn ang="0">
                  <a:pos x="84" y="76"/>
                </a:cxn>
                <a:cxn ang="0">
                  <a:pos x="84" y="76"/>
                </a:cxn>
                <a:cxn ang="0">
                  <a:pos x="88" y="64"/>
                </a:cxn>
                <a:cxn ang="0">
                  <a:pos x="90" y="52"/>
                </a:cxn>
                <a:cxn ang="0">
                  <a:pos x="88" y="38"/>
                </a:cxn>
                <a:cxn ang="0">
                  <a:pos x="82" y="26"/>
                </a:cxn>
                <a:cxn ang="0">
                  <a:pos x="82" y="26"/>
                </a:cxn>
                <a:cxn ang="0">
                  <a:pos x="76" y="18"/>
                </a:cxn>
                <a:cxn ang="0">
                  <a:pos x="70" y="10"/>
                </a:cxn>
                <a:cxn ang="0">
                  <a:pos x="62" y="6"/>
                </a:cxn>
                <a:cxn ang="0">
                  <a:pos x="54" y="2"/>
                </a:cxn>
                <a:cxn ang="0">
                  <a:pos x="46" y="0"/>
                </a:cxn>
                <a:cxn ang="0">
                  <a:pos x="36" y="0"/>
                </a:cxn>
                <a:cxn ang="0">
                  <a:pos x="28" y="2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4" y="10"/>
                </a:cxn>
                <a:cxn ang="0">
                  <a:pos x="8" y="16"/>
                </a:cxn>
                <a:cxn ang="0">
                  <a:pos x="4" y="24"/>
                </a:cxn>
                <a:cxn ang="0">
                  <a:pos x="2" y="32"/>
                </a:cxn>
                <a:cxn ang="0">
                  <a:pos x="0" y="42"/>
                </a:cxn>
                <a:cxn ang="0">
                  <a:pos x="0" y="50"/>
                </a:cxn>
                <a:cxn ang="0">
                  <a:pos x="4" y="60"/>
                </a:cxn>
                <a:cxn ang="0">
                  <a:pos x="8" y="68"/>
                </a:cxn>
                <a:cxn ang="0">
                  <a:pos x="8" y="68"/>
                </a:cxn>
                <a:cxn ang="0">
                  <a:pos x="16" y="78"/>
                </a:cxn>
                <a:cxn ang="0">
                  <a:pos x="24" y="86"/>
                </a:cxn>
                <a:cxn ang="0">
                  <a:pos x="24" y="86"/>
                </a:cxn>
              </a:cxnLst>
              <a:rect l="0" t="0" r="r" b="b"/>
              <a:pathLst>
                <a:path w="90" h="86">
                  <a:moveTo>
                    <a:pt x="24" y="86"/>
                  </a:moveTo>
                  <a:lnTo>
                    <a:pt x="24" y="86"/>
                  </a:lnTo>
                  <a:lnTo>
                    <a:pt x="44" y="82"/>
                  </a:lnTo>
                  <a:lnTo>
                    <a:pt x="66" y="78"/>
                  </a:lnTo>
                  <a:lnTo>
                    <a:pt x="66" y="78"/>
                  </a:lnTo>
                  <a:lnTo>
                    <a:pt x="84" y="76"/>
                  </a:lnTo>
                  <a:lnTo>
                    <a:pt x="84" y="76"/>
                  </a:lnTo>
                  <a:lnTo>
                    <a:pt x="88" y="64"/>
                  </a:lnTo>
                  <a:lnTo>
                    <a:pt x="90" y="52"/>
                  </a:lnTo>
                  <a:lnTo>
                    <a:pt x="88" y="38"/>
                  </a:lnTo>
                  <a:lnTo>
                    <a:pt x="82" y="26"/>
                  </a:lnTo>
                  <a:lnTo>
                    <a:pt x="82" y="26"/>
                  </a:lnTo>
                  <a:lnTo>
                    <a:pt x="76" y="18"/>
                  </a:lnTo>
                  <a:lnTo>
                    <a:pt x="70" y="10"/>
                  </a:lnTo>
                  <a:lnTo>
                    <a:pt x="62" y="6"/>
                  </a:lnTo>
                  <a:lnTo>
                    <a:pt x="54" y="2"/>
                  </a:lnTo>
                  <a:lnTo>
                    <a:pt x="46" y="0"/>
                  </a:lnTo>
                  <a:lnTo>
                    <a:pt x="36" y="0"/>
                  </a:lnTo>
                  <a:lnTo>
                    <a:pt x="28" y="2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4" y="10"/>
                  </a:lnTo>
                  <a:lnTo>
                    <a:pt x="8" y="16"/>
                  </a:lnTo>
                  <a:lnTo>
                    <a:pt x="4" y="24"/>
                  </a:lnTo>
                  <a:lnTo>
                    <a:pt x="2" y="32"/>
                  </a:lnTo>
                  <a:lnTo>
                    <a:pt x="0" y="42"/>
                  </a:lnTo>
                  <a:lnTo>
                    <a:pt x="0" y="50"/>
                  </a:lnTo>
                  <a:lnTo>
                    <a:pt x="4" y="60"/>
                  </a:lnTo>
                  <a:lnTo>
                    <a:pt x="8" y="68"/>
                  </a:lnTo>
                  <a:lnTo>
                    <a:pt x="8" y="68"/>
                  </a:lnTo>
                  <a:lnTo>
                    <a:pt x="16" y="78"/>
                  </a:lnTo>
                  <a:lnTo>
                    <a:pt x="24" y="86"/>
                  </a:lnTo>
                  <a:lnTo>
                    <a:pt x="24" y="8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4131" y="2952"/>
              <a:ext cx="40" cy="62"/>
            </a:xfrm>
            <a:custGeom>
              <a:avLst/>
              <a:gdLst/>
              <a:ahLst/>
              <a:cxnLst>
                <a:cxn ang="0">
                  <a:pos x="40" y="28"/>
                </a:cxn>
                <a:cxn ang="0">
                  <a:pos x="40" y="28"/>
                </a:cxn>
                <a:cxn ang="0">
                  <a:pos x="36" y="16"/>
                </a:cxn>
                <a:cxn ang="0">
                  <a:pos x="30" y="8"/>
                </a:cxn>
                <a:cxn ang="0">
                  <a:pos x="24" y="2"/>
                </a:cxn>
                <a:cxn ang="0">
                  <a:pos x="2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2" y="2"/>
                </a:cxn>
                <a:cxn ang="0">
                  <a:pos x="8" y="4"/>
                </a:cxn>
                <a:cxn ang="0">
                  <a:pos x="2" y="12"/>
                </a:cxn>
                <a:cxn ang="0">
                  <a:pos x="0" y="22"/>
                </a:cxn>
                <a:cxn ang="0">
                  <a:pos x="0" y="34"/>
                </a:cxn>
                <a:cxn ang="0">
                  <a:pos x="0" y="34"/>
                </a:cxn>
                <a:cxn ang="0">
                  <a:pos x="2" y="44"/>
                </a:cxn>
                <a:cxn ang="0">
                  <a:pos x="8" y="54"/>
                </a:cxn>
                <a:cxn ang="0">
                  <a:pos x="16" y="60"/>
                </a:cxn>
                <a:cxn ang="0">
                  <a:pos x="20" y="60"/>
                </a:cxn>
                <a:cxn ang="0">
                  <a:pos x="24" y="62"/>
                </a:cxn>
                <a:cxn ang="0">
                  <a:pos x="24" y="62"/>
                </a:cxn>
                <a:cxn ang="0">
                  <a:pos x="28" y="60"/>
                </a:cxn>
                <a:cxn ang="0">
                  <a:pos x="30" y="58"/>
                </a:cxn>
                <a:cxn ang="0">
                  <a:pos x="36" y="50"/>
                </a:cxn>
                <a:cxn ang="0">
                  <a:pos x="40" y="40"/>
                </a:cxn>
                <a:cxn ang="0">
                  <a:pos x="40" y="28"/>
                </a:cxn>
                <a:cxn ang="0">
                  <a:pos x="40" y="28"/>
                </a:cxn>
              </a:cxnLst>
              <a:rect l="0" t="0" r="r" b="b"/>
              <a:pathLst>
                <a:path w="40" h="62">
                  <a:moveTo>
                    <a:pt x="40" y="28"/>
                  </a:moveTo>
                  <a:lnTo>
                    <a:pt x="40" y="28"/>
                  </a:lnTo>
                  <a:lnTo>
                    <a:pt x="36" y="16"/>
                  </a:lnTo>
                  <a:lnTo>
                    <a:pt x="30" y="8"/>
                  </a:lnTo>
                  <a:lnTo>
                    <a:pt x="24" y="2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8" y="4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4"/>
                  </a:lnTo>
                  <a:lnTo>
                    <a:pt x="8" y="54"/>
                  </a:lnTo>
                  <a:lnTo>
                    <a:pt x="16" y="60"/>
                  </a:lnTo>
                  <a:lnTo>
                    <a:pt x="20" y="60"/>
                  </a:lnTo>
                  <a:lnTo>
                    <a:pt x="24" y="62"/>
                  </a:lnTo>
                  <a:lnTo>
                    <a:pt x="24" y="62"/>
                  </a:lnTo>
                  <a:lnTo>
                    <a:pt x="28" y="60"/>
                  </a:lnTo>
                  <a:lnTo>
                    <a:pt x="30" y="58"/>
                  </a:lnTo>
                  <a:lnTo>
                    <a:pt x="36" y="50"/>
                  </a:lnTo>
                  <a:lnTo>
                    <a:pt x="40" y="40"/>
                  </a:lnTo>
                  <a:lnTo>
                    <a:pt x="40" y="28"/>
                  </a:lnTo>
                  <a:lnTo>
                    <a:pt x="40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4365" y="2924"/>
              <a:ext cx="40" cy="60"/>
            </a:xfrm>
            <a:custGeom>
              <a:avLst/>
              <a:gdLst/>
              <a:ahLst/>
              <a:cxnLst>
                <a:cxn ang="0">
                  <a:pos x="40" y="26"/>
                </a:cxn>
                <a:cxn ang="0">
                  <a:pos x="40" y="26"/>
                </a:cxn>
                <a:cxn ang="0">
                  <a:pos x="36" y="16"/>
                </a:cxn>
                <a:cxn ang="0">
                  <a:pos x="32" y="6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2" y="0"/>
                </a:cxn>
                <a:cxn ang="0">
                  <a:pos x="8" y="2"/>
                </a:cxn>
                <a:cxn ang="0">
                  <a:pos x="4" y="10"/>
                </a:cxn>
                <a:cxn ang="0">
                  <a:pos x="0" y="20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4" y="44"/>
                </a:cxn>
                <a:cxn ang="0">
                  <a:pos x="8" y="52"/>
                </a:cxn>
                <a:cxn ang="0">
                  <a:pos x="16" y="58"/>
                </a:cxn>
                <a:cxn ang="0">
                  <a:pos x="20" y="60"/>
                </a:cxn>
                <a:cxn ang="0">
                  <a:pos x="24" y="60"/>
                </a:cxn>
                <a:cxn ang="0">
                  <a:pos x="24" y="60"/>
                </a:cxn>
                <a:cxn ang="0">
                  <a:pos x="28" y="58"/>
                </a:cxn>
                <a:cxn ang="0">
                  <a:pos x="32" y="56"/>
                </a:cxn>
                <a:cxn ang="0">
                  <a:pos x="38" y="50"/>
                </a:cxn>
                <a:cxn ang="0">
                  <a:pos x="40" y="38"/>
                </a:cxn>
                <a:cxn ang="0">
                  <a:pos x="40" y="26"/>
                </a:cxn>
                <a:cxn ang="0">
                  <a:pos x="40" y="26"/>
                </a:cxn>
              </a:cxnLst>
              <a:rect l="0" t="0" r="r" b="b"/>
              <a:pathLst>
                <a:path w="40" h="60">
                  <a:moveTo>
                    <a:pt x="40" y="26"/>
                  </a:moveTo>
                  <a:lnTo>
                    <a:pt x="40" y="26"/>
                  </a:lnTo>
                  <a:lnTo>
                    <a:pt x="36" y="16"/>
                  </a:lnTo>
                  <a:lnTo>
                    <a:pt x="32" y="6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8" y="2"/>
                  </a:lnTo>
                  <a:lnTo>
                    <a:pt x="4" y="10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4" y="44"/>
                  </a:lnTo>
                  <a:lnTo>
                    <a:pt x="8" y="52"/>
                  </a:lnTo>
                  <a:lnTo>
                    <a:pt x="16" y="58"/>
                  </a:lnTo>
                  <a:lnTo>
                    <a:pt x="20" y="60"/>
                  </a:lnTo>
                  <a:lnTo>
                    <a:pt x="24" y="60"/>
                  </a:lnTo>
                  <a:lnTo>
                    <a:pt x="24" y="60"/>
                  </a:lnTo>
                  <a:lnTo>
                    <a:pt x="28" y="58"/>
                  </a:lnTo>
                  <a:lnTo>
                    <a:pt x="32" y="56"/>
                  </a:lnTo>
                  <a:lnTo>
                    <a:pt x="38" y="50"/>
                  </a:lnTo>
                  <a:lnTo>
                    <a:pt x="40" y="38"/>
                  </a:lnTo>
                  <a:lnTo>
                    <a:pt x="40" y="26"/>
                  </a:lnTo>
                  <a:lnTo>
                    <a:pt x="40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4145" y="3136"/>
              <a:ext cx="44" cy="12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44" y="6"/>
                </a:cxn>
                <a:cxn ang="0">
                  <a:pos x="18" y="12"/>
                </a:cxn>
                <a:cxn ang="0">
                  <a:pos x="0" y="4"/>
                </a:cxn>
                <a:cxn ang="0">
                  <a:pos x="20" y="0"/>
                </a:cxn>
              </a:cxnLst>
              <a:rect l="0" t="0" r="r" b="b"/>
              <a:pathLst>
                <a:path w="44" h="12">
                  <a:moveTo>
                    <a:pt x="20" y="0"/>
                  </a:moveTo>
                  <a:lnTo>
                    <a:pt x="44" y="6"/>
                  </a:lnTo>
                  <a:lnTo>
                    <a:pt x="18" y="12"/>
                  </a:lnTo>
                  <a:lnTo>
                    <a:pt x="0" y="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4161" y="3048"/>
              <a:ext cx="216" cy="24"/>
            </a:xfrm>
            <a:custGeom>
              <a:avLst/>
              <a:gdLst/>
              <a:ahLst/>
              <a:cxnLst>
                <a:cxn ang="0">
                  <a:pos x="216" y="24"/>
                </a:cxn>
                <a:cxn ang="0">
                  <a:pos x="216" y="24"/>
                </a:cxn>
                <a:cxn ang="0">
                  <a:pos x="196" y="16"/>
                </a:cxn>
                <a:cxn ang="0">
                  <a:pos x="174" y="10"/>
                </a:cxn>
                <a:cxn ang="0">
                  <a:pos x="144" y="4"/>
                </a:cxn>
                <a:cxn ang="0">
                  <a:pos x="112" y="0"/>
                </a:cxn>
                <a:cxn ang="0">
                  <a:pos x="94" y="0"/>
                </a:cxn>
                <a:cxn ang="0">
                  <a:pos x="76" y="2"/>
                </a:cxn>
                <a:cxn ang="0">
                  <a:pos x="56" y="4"/>
                </a:cxn>
                <a:cxn ang="0">
                  <a:pos x="38" y="8"/>
                </a:cxn>
                <a:cxn ang="0">
                  <a:pos x="18" y="14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16" y="20"/>
                </a:cxn>
                <a:cxn ang="0">
                  <a:pos x="62" y="16"/>
                </a:cxn>
                <a:cxn ang="0">
                  <a:pos x="94" y="14"/>
                </a:cxn>
                <a:cxn ang="0">
                  <a:pos x="130" y="16"/>
                </a:cxn>
                <a:cxn ang="0">
                  <a:pos x="172" y="18"/>
                </a:cxn>
                <a:cxn ang="0">
                  <a:pos x="216" y="24"/>
                </a:cxn>
                <a:cxn ang="0">
                  <a:pos x="216" y="24"/>
                </a:cxn>
              </a:cxnLst>
              <a:rect l="0" t="0" r="r" b="b"/>
              <a:pathLst>
                <a:path w="216" h="24">
                  <a:moveTo>
                    <a:pt x="216" y="24"/>
                  </a:moveTo>
                  <a:lnTo>
                    <a:pt x="216" y="24"/>
                  </a:lnTo>
                  <a:lnTo>
                    <a:pt x="196" y="16"/>
                  </a:lnTo>
                  <a:lnTo>
                    <a:pt x="174" y="10"/>
                  </a:lnTo>
                  <a:lnTo>
                    <a:pt x="144" y="4"/>
                  </a:lnTo>
                  <a:lnTo>
                    <a:pt x="112" y="0"/>
                  </a:lnTo>
                  <a:lnTo>
                    <a:pt x="94" y="0"/>
                  </a:lnTo>
                  <a:lnTo>
                    <a:pt x="76" y="2"/>
                  </a:lnTo>
                  <a:lnTo>
                    <a:pt x="56" y="4"/>
                  </a:lnTo>
                  <a:lnTo>
                    <a:pt x="38" y="8"/>
                  </a:lnTo>
                  <a:lnTo>
                    <a:pt x="18" y="14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6" y="20"/>
                  </a:lnTo>
                  <a:lnTo>
                    <a:pt x="62" y="16"/>
                  </a:lnTo>
                  <a:lnTo>
                    <a:pt x="94" y="14"/>
                  </a:lnTo>
                  <a:lnTo>
                    <a:pt x="130" y="16"/>
                  </a:lnTo>
                  <a:lnTo>
                    <a:pt x="172" y="18"/>
                  </a:lnTo>
                  <a:lnTo>
                    <a:pt x="216" y="24"/>
                  </a:lnTo>
                  <a:lnTo>
                    <a:pt x="216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4561" y="2722"/>
              <a:ext cx="174" cy="448"/>
            </a:xfrm>
            <a:custGeom>
              <a:avLst/>
              <a:gdLst/>
              <a:ahLst/>
              <a:cxnLst>
                <a:cxn ang="0">
                  <a:pos x="42" y="340"/>
                </a:cxn>
                <a:cxn ang="0">
                  <a:pos x="42" y="340"/>
                </a:cxn>
                <a:cxn ang="0">
                  <a:pos x="58" y="320"/>
                </a:cxn>
                <a:cxn ang="0">
                  <a:pos x="94" y="278"/>
                </a:cxn>
                <a:cxn ang="0">
                  <a:pos x="114" y="252"/>
                </a:cxn>
                <a:cxn ang="0">
                  <a:pos x="130" y="230"/>
                </a:cxn>
                <a:cxn ang="0">
                  <a:pos x="140" y="214"/>
                </a:cxn>
                <a:cxn ang="0">
                  <a:pos x="142" y="206"/>
                </a:cxn>
                <a:cxn ang="0">
                  <a:pos x="140" y="202"/>
                </a:cxn>
                <a:cxn ang="0">
                  <a:pos x="140" y="202"/>
                </a:cxn>
                <a:cxn ang="0">
                  <a:pos x="136" y="180"/>
                </a:cxn>
                <a:cxn ang="0">
                  <a:pos x="132" y="156"/>
                </a:cxn>
                <a:cxn ang="0">
                  <a:pos x="124" y="128"/>
                </a:cxn>
                <a:cxn ang="0">
                  <a:pos x="116" y="100"/>
                </a:cxn>
                <a:cxn ang="0">
                  <a:pos x="104" y="76"/>
                </a:cxn>
                <a:cxn ang="0">
                  <a:pos x="96" y="66"/>
                </a:cxn>
                <a:cxn ang="0">
                  <a:pos x="90" y="56"/>
                </a:cxn>
                <a:cxn ang="0">
                  <a:pos x="82" y="50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70" y="52"/>
                </a:cxn>
                <a:cxn ang="0">
                  <a:pos x="60" y="58"/>
                </a:cxn>
                <a:cxn ang="0">
                  <a:pos x="54" y="62"/>
                </a:cxn>
                <a:cxn ang="0">
                  <a:pos x="48" y="62"/>
                </a:cxn>
                <a:cxn ang="0">
                  <a:pos x="40" y="60"/>
                </a:cxn>
                <a:cxn ang="0">
                  <a:pos x="34" y="54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0" y="46"/>
                </a:cxn>
                <a:cxn ang="0">
                  <a:pos x="0" y="38"/>
                </a:cxn>
                <a:cxn ang="0">
                  <a:pos x="4" y="30"/>
                </a:cxn>
                <a:cxn ang="0">
                  <a:pos x="10" y="20"/>
                </a:cxn>
                <a:cxn ang="0">
                  <a:pos x="22" y="12"/>
                </a:cxn>
                <a:cxn ang="0">
                  <a:pos x="40" y="4"/>
                </a:cxn>
                <a:cxn ang="0">
                  <a:pos x="64" y="0"/>
                </a:cxn>
                <a:cxn ang="0">
                  <a:pos x="118" y="36"/>
                </a:cxn>
                <a:cxn ang="0">
                  <a:pos x="118" y="36"/>
                </a:cxn>
                <a:cxn ang="0">
                  <a:pos x="132" y="64"/>
                </a:cxn>
                <a:cxn ang="0">
                  <a:pos x="144" y="94"/>
                </a:cxn>
                <a:cxn ang="0">
                  <a:pos x="158" y="128"/>
                </a:cxn>
                <a:cxn ang="0">
                  <a:pos x="168" y="164"/>
                </a:cxn>
                <a:cxn ang="0">
                  <a:pos x="172" y="182"/>
                </a:cxn>
                <a:cxn ang="0">
                  <a:pos x="174" y="200"/>
                </a:cxn>
                <a:cxn ang="0">
                  <a:pos x="174" y="214"/>
                </a:cxn>
                <a:cxn ang="0">
                  <a:pos x="174" y="228"/>
                </a:cxn>
                <a:cxn ang="0">
                  <a:pos x="170" y="240"/>
                </a:cxn>
                <a:cxn ang="0">
                  <a:pos x="162" y="248"/>
                </a:cxn>
                <a:cxn ang="0">
                  <a:pos x="36" y="448"/>
                </a:cxn>
                <a:cxn ang="0">
                  <a:pos x="42" y="340"/>
                </a:cxn>
              </a:cxnLst>
              <a:rect l="0" t="0" r="r" b="b"/>
              <a:pathLst>
                <a:path w="174" h="448">
                  <a:moveTo>
                    <a:pt x="42" y="340"/>
                  </a:moveTo>
                  <a:lnTo>
                    <a:pt x="42" y="340"/>
                  </a:lnTo>
                  <a:lnTo>
                    <a:pt x="58" y="320"/>
                  </a:lnTo>
                  <a:lnTo>
                    <a:pt x="94" y="278"/>
                  </a:lnTo>
                  <a:lnTo>
                    <a:pt x="114" y="252"/>
                  </a:lnTo>
                  <a:lnTo>
                    <a:pt x="130" y="230"/>
                  </a:lnTo>
                  <a:lnTo>
                    <a:pt x="140" y="214"/>
                  </a:lnTo>
                  <a:lnTo>
                    <a:pt x="142" y="206"/>
                  </a:lnTo>
                  <a:lnTo>
                    <a:pt x="140" y="202"/>
                  </a:lnTo>
                  <a:lnTo>
                    <a:pt x="140" y="202"/>
                  </a:lnTo>
                  <a:lnTo>
                    <a:pt x="136" y="180"/>
                  </a:lnTo>
                  <a:lnTo>
                    <a:pt x="132" y="156"/>
                  </a:lnTo>
                  <a:lnTo>
                    <a:pt x="124" y="128"/>
                  </a:lnTo>
                  <a:lnTo>
                    <a:pt x="116" y="100"/>
                  </a:lnTo>
                  <a:lnTo>
                    <a:pt x="104" y="76"/>
                  </a:lnTo>
                  <a:lnTo>
                    <a:pt x="96" y="66"/>
                  </a:lnTo>
                  <a:lnTo>
                    <a:pt x="90" y="56"/>
                  </a:lnTo>
                  <a:lnTo>
                    <a:pt x="82" y="50"/>
                  </a:lnTo>
                  <a:lnTo>
                    <a:pt x="72" y="48"/>
                  </a:lnTo>
                  <a:lnTo>
                    <a:pt x="72" y="48"/>
                  </a:lnTo>
                  <a:lnTo>
                    <a:pt x="70" y="52"/>
                  </a:lnTo>
                  <a:lnTo>
                    <a:pt x="60" y="58"/>
                  </a:lnTo>
                  <a:lnTo>
                    <a:pt x="54" y="62"/>
                  </a:lnTo>
                  <a:lnTo>
                    <a:pt x="48" y="62"/>
                  </a:lnTo>
                  <a:lnTo>
                    <a:pt x="40" y="60"/>
                  </a:lnTo>
                  <a:lnTo>
                    <a:pt x="34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4" y="30"/>
                  </a:lnTo>
                  <a:lnTo>
                    <a:pt x="10" y="20"/>
                  </a:lnTo>
                  <a:lnTo>
                    <a:pt x="22" y="12"/>
                  </a:lnTo>
                  <a:lnTo>
                    <a:pt x="40" y="4"/>
                  </a:lnTo>
                  <a:lnTo>
                    <a:pt x="64" y="0"/>
                  </a:lnTo>
                  <a:lnTo>
                    <a:pt x="118" y="36"/>
                  </a:lnTo>
                  <a:lnTo>
                    <a:pt x="118" y="36"/>
                  </a:lnTo>
                  <a:lnTo>
                    <a:pt x="132" y="64"/>
                  </a:lnTo>
                  <a:lnTo>
                    <a:pt x="144" y="94"/>
                  </a:lnTo>
                  <a:lnTo>
                    <a:pt x="158" y="128"/>
                  </a:lnTo>
                  <a:lnTo>
                    <a:pt x="168" y="164"/>
                  </a:lnTo>
                  <a:lnTo>
                    <a:pt x="172" y="182"/>
                  </a:lnTo>
                  <a:lnTo>
                    <a:pt x="174" y="200"/>
                  </a:lnTo>
                  <a:lnTo>
                    <a:pt x="174" y="214"/>
                  </a:lnTo>
                  <a:lnTo>
                    <a:pt x="174" y="228"/>
                  </a:lnTo>
                  <a:lnTo>
                    <a:pt x="170" y="240"/>
                  </a:lnTo>
                  <a:lnTo>
                    <a:pt x="162" y="248"/>
                  </a:lnTo>
                  <a:lnTo>
                    <a:pt x="36" y="448"/>
                  </a:lnTo>
                  <a:lnTo>
                    <a:pt x="42" y="3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3687" y="3306"/>
              <a:ext cx="504" cy="428"/>
            </a:xfrm>
            <a:custGeom>
              <a:avLst/>
              <a:gdLst/>
              <a:ahLst/>
              <a:cxnLst>
                <a:cxn ang="0">
                  <a:pos x="122" y="0"/>
                </a:cxn>
                <a:cxn ang="0">
                  <a:pos x="0" y="38"/>
                </a:cxn>
                <a:cxn ang="0">
                  <a:pos x="64" y="392"/>
                </a:cxn>
                <a:cxn ang="0">
                  <a:pos x="380" y="428"/>
                </a:cxn>
                <a:cxn ang="0">
                  <a:pos x="472" y="336"/>
                </a:cxn>
                <a:cxn ang="0">
                  <a:pos x="504" y="16"/>
                </a:cxn>
                <a:cxn ang="0">
                  <a:pos x="122" y="0"/>
                </a:cxn>
              </a:cxnLst>
              <a:rect l="0" t="0" r="r" b="b"/>
              <a:pathLst>
                <a:path w="504" h="428">
                  <a:moveTo>
                    <a:pt x="122" y="0"/>
                  </a:moveTo>
                  <a:lnTo>
                    <a:pt x="0" y="38"/>
                  </a:lnTo>
                  <a:lnTo>
                    <a:pt x="64" y="392"/>
                  </a:lnTo>
                  <a:lnTo>
                    <a:pt x="380" y="428"/>
                  </a:lnTo>
                  <a:lnTo>
                    <a:pt x="472" y="336"/>
                  </a:lnTo>
                  <a:lnTo>
                    <a:pt x="504" y="16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 smtClean="0"/>
            </a:p>
            <a:p>
              <a:pPr algn="ctr"/>
              <a:r>
                <a:rPr lang="en-GB" b="1" dirty="0" smtClean="0"/>
                <a:t>AP</a:t>
              </a:r>
              <a:endParaRPr lang="en-GB" b="1" dirty="0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auto">
            <a:xfrm>
              <a:off x="3515" y="3056"/>
              <a:ext cx="342" cy="310"/>
            </a:xfrm>
            <a:custGeom>
              <a:avLst/>
              <a:gdLst/>
              <a:ahLst/>
              <a:cxnLst>
                <a:cxn ang="0">
                  <a:pos x="180" y="310"/>
                </a:cxn>
                <a:cxn ang="0">
                  <a:pos x="0" y="70"/>
                </a:cxn>
                <a:cxn ang="0">
                  <a:pos x="238" y="0"/>
                </a:cxn>
                <a:cxn ang="0">
                  <a:pos x="342" y="260"/>
                </a:cxn>
                <a:cxn ang="0">
                  <a:pos x="180" y="310"/>
                </a:cxn>
              </a:cxnLst>
              <a:rect l="0" t="0" r="r" b="b"/>
              <a:pathLst>
                <a:path w="342" h="310">
                  <a:moveTo>
                    <a:pt x="180" y="310"/>
                  </a:moveTo>
                  <a:lnTo>
                    <a:pt x="0" y="70"/>
                  </a:lnTo>
                  <a:lnTo>
                    <a:pt x="238" y="0"/>
                  </a:lnTo>
                  <a:lnTo>
                    <a:pt x="342" y="260"/>
                  </a:lnTo>
                  <a:lnTo>
                    <a:pt x="180" y="310"/>
                  </a:lnTo>
                  <a:close/>
                </a:path>
              </a:pathLst>
            </a:cu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3723" y="3336"/>
              <a:ext cx="428" cy="70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90" y="0"/>
                </a:cxn>
                <a:cxn ang="0">
                  <a:pos x="428" y="6"/>
                </a:cxn>
                <a:cxn ang="0">
                  <a:pos x="300" y="70"/>
                </a:cxn>
                <a:cxn ang="0">
                  <a:pos x="0" y="40"/>
                </a:cxn>
              </a:cxnLst>
              <a:rect l="0" t="0" r="r" b="b"/>
              <a:pathLst>
                <a:path w="428" h="70">
                  <a:moveTo>
                    <a:pt x="0" y="40"/>
                  </a:moveTo>
                  <a:lnTo>
                    <a:pt x="90" y="0"/>
                  </a:lnTo>
                  <a:lnTo>
                    <a:pt x="428" y="6"/>
                  </a:lnTo>
                  <a:lnTo>
                    <a:pt x="300" y="7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auto">
            <a:xfrm>
              <a:off x="3991" y="3092"/>
              <a:ext cx="230" cy="146"/>
            </a:xfrm>
            <a:custGeom>
              <a:avLst/>
              <a:gdLst/>
              <a:ahLst/>
              <a:cxnLst>
                <a:cxn ang="0">
                  <a:pos x="230" y="142"/>
                </a:cxn>
                <a:cxn ang="0">
                  <a:pos x="230" y="142"/>
                </a:cxn>
                <a:cxn ang="0">
                  <a:pos x="156" y="144"/>
                </a:cxn>
                <a:cxn ang="0">
                  <a:pos x="82" y="146"/>
                </a:cxn>
                <a:cxn ang="0">
                  <a:pos x="82" y="146"/>
                </a:cxn>
                <a:cxn ang="0">
                  <a:pos x="66" y="146"/>
                </a:cxn>
                <a:cxn ang="0">
                  <a:pos x="42" y="144"/>
                </a:cxn>
                <a:cxn ang="0">
                  <a:pos x="20" y="138"/>
                </a:cxn>
                <a:cxn ang="0">
                  <a:pos x="12" y="134"/>
                </a:cxn>
                <a:cxn ang="0">
                  <a:pos x="4" y="130"/>
                </a:cxn>
                <a:cxn ang="0">
                  <a:pos x="4" y="130"/>
                </a:cxn>
                <a:cxn ang="0">
                  <a:pos x="2" y="124"/>
                </a:cxn>
                <a:cxn ang="0">
                  <a:pos x="0" y="120"/>
                </a:cxn>
                <a:cxn ang="0">
                  <a:pos x="2" y="112"/>
                </a:cxn>
                <a:cxn ang="0">
                  <a:pos x="4" y="104"/>
                </a:cxn>
                <a:cxn ang="0">
                  <a:pos x="10" y="88"/>
                </a:cxn>
                <a:cxn ang="0">
                  <a:pos x="20" y="68"/>
                </a:cxn>
                <a:cxn ang="0">
                  <a:pos x="32" y="50"/>
                </a:cxn>
                <a:cxn ang="0">
                  <a:pos x="46" y="34"/>
                </a:cxn>
                <a:cxn ang="0">
                  <a:pos x="66" y="10"/>
                </a:cxn>
                <a:cxn ang="0">
                  <a:pos x="66" y="10"/>
                </a:cxn>
                <a:cxn ang="0">
                  <a:pos x="72" y="4"/>
                </a:cxn>
                <a:cxn ang="0">
                  <a:pos x="78" y="2"/>
                </a:cxn>
                <a:cxn ang="0">
                  <a:pos x="84" y="0"/>
                </a:cxn>
                <a:cxn ang="0">
                  <a:pos x="90" y="0"/>
                </a:cxn>
                <a:cxn ang="0">
                  <a:pos x="102" y="2"/>
                </a:cxn>
                <a:cxn ang="0">
                  <a:pos x="110" y="8"/>
                </a:cxn>
                <a:cxn ang="0">
                  <a:pos x="116" y="18"/>
                </a:cxn>
                <a:cxn ang="0">
                  <a:pos x="116" y="22"/>
                </a:cxn>
                <a:cxn ang="0">
                  <a:pos x="116" y="26"/>
                </a:cxn>
                <a:cxn ang="0">
                  <a:pos x="114" y="32"/>
                </a:cxn>
                <a:cxn ang="0">
                  <a:pos x="112" y="36"/>
                </a:cxn>
                <a:cxn ang="0">
                  <a:pos x="108" y="40"/>
                </a:cxn>
                <a:cxn ang="0">
                  <a:pos x="102" y="42"/>
                </a:cxn>
                <a:cxn ang="0">
                  <a:pos x="102" y="42"/>
                </a:cxn>
                <a:cxn ang="0">
                  <a:pos x="96" y="44"/>
                </a:cxn>
                <a:cxn ang="0">
                  <a:pos x="90" y="44"/>
                </a:cxn>
                <a:cxn ang="0">
                  <a:pos x="80" y="44"/>
                </a:cxn>
                <a:cxn ang="0">
                  <a:pos x="76" y="44"/>
                </a:cxn>
                <a:cxn ang="0">
                  <a:pos x="72" y="46"/>
                </a:cxn>
                <a:cxn ang="0">
                  <a:pos x="66" y="48"/>
                </a:cxn>
                <a:cxn ang="0">
                  <a:pos x="62" y="54"/>
                </a:cxn>
                <a:cxn ang="0">
                  <a:pos x="62" y="54"/>
                </a:cxn>
                <a:cxn ang="0">
                  <a:pos x="40" y="80"/>
                </a:cxn>
                <a:cxn ang="0">
                  <a:pos x="28" y="96"/>
                </a:cxn>
                <a:cxn ang="0">
                  <a:pos x="22" y="108"/>
                </a:cxn>
                <a:cxn ang="0">
                  <a:pos x="22" y="108"/>
                </a:cxn>
                <a:cxn ang="0">
                  <a:pos x="32" y="110"/>
                </a:cxn>
                <a:cxn ang="0">
                  <a:pos x="48" y="110"/>
                </a:cxn>
                <a:cxn ang="0">
                  <a:pos x="84" y="106"/>
                </a:cxn>
                <a:cxn ang="0">
                  <a:pos x="120" y="100"/>
                </a:cxn>
                <a:cxn ang="0">
                  <a:pos x="146" y="94"/>
                </a:cxn>
                <a:cxn ang="0">
                  <a:pos x="146" y="94"/>
                </a:cxn>
                <a:cxn ang="0">
                  <a:pos x="154" y="92"/>
                </a:cxn>
                <a:cxn ang="0">
                  <a:pos x="164" y="90"/>
                </a:cxn>
                <a:cxn ang="0">
                  <a:pos x="172" y="92"/>
                </a:cxn>
                <a:cxn ang="0">
                  <a:pos x="180" y="94"/>
                </a:cxn>
                <a:cxn ang="0">
                  <a:pos x="186" y="98"/>
                </a:cxn>
                <a:cxn ang="0">
                  <a:pos x="192" y="102"/>
                </a:cxn>
                <a:cxn ang="0">
                  <a:pos x="196" y="110"/>
                </a:cxn>
                <a:cxn ang="0">
                  <a:pos x="198" y="118"/>
                </a:cxn>
                <a:cxn ang="0">
                  <a:pos x="230" y="142"/>
                </a:cxn>
              </a:cxnLst>
              <a:rect l="0" t="0" r="r" b="b"/>
              <a:pathLst>
                <a:path w="230" h="146">
                  <a:moveTo>
                    <a:pt x="230" y="142"/>
                  </a:moveTo>
                  <a:lnTo>
                    <a:pt x="230" y="142"/>
                  </a:lnTo>
                  <a:lnTo>
                    <a:pt x="156" y="144"/>
                  </a:lnTo>
                  <a:lnTo>
                    <a:pt x="82" y="146"/>
                  </a:lnTo>
                  <a:lnTo>
                    <a:pt x="82" y="146"/>
                  </a:lnTo>
                  <a:lnTo>
                    <a:pt x="66" y="146"/>
                  </a:lnTo>
                  <a:lnTo>
                    <a:pt x="42" y="144"/>
                  </a:lnTo>
                  <a:lnTo>
                    <a:pt x="20" y="138"/>
                  </a:lnTo>
                  <a:lnTo>
                    <a:pt x="12" y="134"/>
                  </a:lnTo>
                  <a:lnTo>
                    <a:pt x="4" y="130"/>
                  </a:lnTo>
                  <a:lnTo>
                    <a:pt x="4" y="130"/>
                  </a:lnTo>
                  <a:lnTo>
                    <a:pt x="2" y="124"/>
                  </a:lnTo>
                  <a:lnTo>
                    <a:pt x="0" y="120"/>
                  </a:lnTo>
                  <a:lnTo>
                    <a:pt x="2" y="112"/>
                  </a:lnTo>
                  <a:lnTo>
                    <a:pt x="4" y="104"/>
                  </a:lnTo>
                  <a:lnTo>
                    <a:pt x="10" y="88"/>
                  </a:lnTo>
                  <a:lnTo>
                    <a:pt x="20" y="68"/>
                  </a:lnTo>
                  <a:lnTo>
                    <a:pt x="32" y="50"/>
                  </a:lnTo>
                  <a:lnTo>
                    <a:pt x="46" y="34"/>
                  </a:lnTo>
                  <a:lnTo>
                    <a:pt x="66" y="10"/>
                  </a:lnTo>
                  <a:lnTo>
                    <a:pt x="66" y="10"/>
                  </a:lnTo>
                  <a:lnTo>
                    <a:pt x="72" y="4"/>
                  </a:lnTo>
                  <a:lnTo>
                    <a:pt x="78" y="2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102" y="2"/>
                  </a:lnTo>
                  <a:lnTo>
                    <a:pt x="110" y="8"/>
                  </a:lnTo>
                  <a:lnTo>
                    <a:pt x="116" y="18"/>
                  </a:lnTo>
                  <a:lnTo>
                    <a:pt x="116" y="22"/>
                  </a:lnTo>
                  <a:lnTo>
                    <a:pt x="116" y="26"/>
                  </a:lnTo>
                  <a:lnTo>
                    <a:pt x="114" y="32"/>
                  </a:lnTo>
                  <a:lnTo>
                    <a:pt x="112" y="36"/>
                  </a:lnTo>
                  <a:lnTo>
                    <a:pt x="108" y="40"/>
                  </a:lnTo>
                  <a:lnTo>
                    <a:pt x="102" y="42"/>
                  </a:lnTo>
                  <a:lnTo>
                    <a:pt x="102" y="42"/>
                  </a:lnTo>
                  <a:lnTo>
                    <a:pt x="96" y="44"/>
                  </a:lnTo>
                  <a:lnTo>
                    <a:pt x="90" y="44"/>
                  </a:lnTo>
                  <a:lnTo>
                    <a:pt x="80" y="44"/>
                  </a:lnTo>
                  <a:lnTo>
                    <a:pt x="76" y="44"/>
                  </a:lnTo>
                  <a:lnTo>
                    <a:pt x="72" y="46"/>
                  </a:lnTo>
                  <a:lnTo>
                    <a:pt x="66" y="48"/>
                  </a:lnTo>
                  <a:lnTo>
                    <a:pt x="62" y="54"/>
                  </a:lnTo>
                  <a:lnTo>
                    <a:pt x="62" y="54"/>
                  </a:lnTo>
                  <a:lnTo>
                    <a:pt x="40" y="80"/>
                  </a:lnTo>
                  <a:lnTo>
                    <a:pt x="28" y="96"/>
                  </a:lnTo>
                  <a:lnTo>
                    <a:pt x="22" y="108"/>
                  </a:lnTo>
                  <a:lnTo>
                    <a:pt x="22" y="108"/>
                  </a:lnTo>
                  <a:lnTo>
                    <a:pt x="32" y="110"/>
                  </a:lnTo>
                  <a:lnTo>
                    <a:pt x="48" y="110"/>
                  </a:lnTo>
                  <a:lnTo>
                    <a:pt x="84" y="106"/>
                  </a:lnTo>
                  <a:lnTo>
                    <a:pt x="120" y="100"/>
                  </a:lnTo>
                  <a:lnTo>
                    <a:pt x="146" y="94"/>
                  </a:lnTo>
                  <a:lnTo>
                    <a:pt x="146" y="94"/>
                  </a:lnTo>
                  <a:lnTo>
                    <a:pt x="154" y="92"/>
                  </a:lnTo>
                  <a:lnTo>
                    <a:pt x="164" y="90"/>
                  </a:lnTo>
                  <a:lnTo>
                    <a:pt x="172" y="92"/>
                  </a:lnTo>
                  <a:lnTo>
                    <a:pt x="180" y="94"/>
                  </a:lnTo>
                  <a:lnTo>
                    <a:pt x="186" y="98"/>
                  </a:lnTo>
                  <a:lnTo>
                    <a:pt x="192" y="102"/>
                  </a:lnTo>
                  <a:lnTo>
                    <a:pt x="196" y="110"/>
                  </a:lnTo>
                  <a:lnTo>
                    <a:pt x="198" y="118"/>
                  </a:lnTo>
                  <a:lnTo>
                    <a:pt x="230" y="1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3779" y="2614"/>
              <a:ext cx="220" cy="228"/>
            </a:xfrm>
            <a:custGeom>
              <a:avLst/>
              <a:gdLst/>
              <a:ahLst/>
              <a:cxnLst>
                <a:cxn ang="0">
                  <a:pos x="208" y="32"/>
                </a:cxn>
                <a:cxn ang="0">
                  <a:pos x="186" y="10"/>
                </a:cxn>
                <a:cxn ang="0">
                  <a:pos x="154" y="0"/>
                </a:cxn>
                <a:cxn ang="0">
                  <a:pos x="140" y="0"/>
                </a:cxn>
                <a:cxn ang="0">
                  <a:pos x="114" y="2"/>
                </a:cxn>
                <a:cxn ang="0">
                  <a:pos x="84" y="10"/>
                </a:cxn>
                <a:cxn ang="0">
                  <a:pos x="58" y="24"/>
                </a:cxn>
                <a:cxn ang="0">
                  <a:pos x="44" y="32"/>
                </a:cxn>
                <a:cxn ang="0">
                  <a:pos x="26" y="48"/>
                </a:cxn>
                <a:cxn ang="0">
                  <a:pos x="12" y="68"/>
                </a:cxn>
                <a:cxn ang="0">
                  <a:pos x="6" y="82"/>
                </a:cxn>
                <a:cxn ang="0">
                  <a:pos x="2" y="96"/>
                </a:cxn>
                <a:cxn ang="0">
                  <a:pos x="0" y="112"/>
                </a:cxn>
                <a:cxn ang="0">
                  <a:pos x="6" y="128"/>
                </a:cxn>
                <a:cxn ang="0">
                  <a:pos x="14" y="136"/>
                </a:cxn>
                <a:cxn ang="0">
                  <a:pos x="30" y="144"/>
                </a:cxn>
                <a:cxn ang="0">
                  <a:pos x="40" y="144"/>
                </a:cxn>
                <a:cxn ang="0">
                  <a:pos x="46" y="144"/>
                </a:cxn>
                <a:cxn ang="0">
                  <a:pos x="66" y="138"/>
                </a:cxn>
                <a:cxn ang="0">
                  <a:pos x="74" y="120"/>
                </a:cxn>
                <a:cxn ang="0">
                  <a:pos x="72" y="110"/>
                </a:cxn>
                <a:cxn ang="0">
                  <a:pos x="58" y="98"/>
                </a:cxn>
                <a:cxn ang="0">
                  <a:pos x="46" y="96"/>
                </a:cxn>
                <a:cxn ang="0">
                  <a:pos x="38" y="98"/>
                </a:cxn>
                <a:cxn ang="0">
                  <a:pos x="42" y="88"/>
                </a:cxn>
                <a:cxn ang="0">
                  <a:pos x="42" y="88"/>
                </a:cxn>
                <a:cxn ang="0">
                  <a:pos x="64" y="64"/>
                </a:cxn>
                <a:cxn ang="0">
                  <a:pos x="74" y="58"/>
                </a:cxn>
                <a:cxn ang="0">
                  <a:pos x="108" y="42"/>
                </a:cxn>
                <a:cxn ang="0">
                  <a:pos x="140" y="38"/>
                </a:cxn>
                <a:cxn ang="0">
                  <a:pos x="150" y="38"/>
                </a:cxn>
                <a:cxn ang="0">
                  <a:pos x="168" y="44"/>
                </a:cxn>
                <a:cxn ang="0">
                  <a:pos x="178" y="54"/>
                </a:cxn>
                <a:cxn ang="0">
                  <a:pos x="182" y="62"/>
                </a:cxn>
                <a:cxn ang="0">
                  <a:pos x="184" y="84"/>
                </a:cxn>
                <a:cxn ang="0">
                  <a:pos x="182" y="96"/>
                </a:cxn>
                <a:cxn ang="0">
                  <a:pos x="172" y="118"/>
                </a:cxn>
                <a:cxn ang="0">
                  <a:pos x="156" y="136"/>
                </a:cxn>
                <a:cxn ang="0">
                  <a:pos x="144" y="142"/>
                </a:cxn>
                <a:cxn ang="0">
                  <a:pos x="100" y="148"/>
                </a:cxn>
                <a:cxn ang="0">
                  <a:pos x="118" y="176"/>
                </a:cxn>
                <a:cxn ang="0">
                  <a:pos x="152" y="222"/>
                </a:cxn>
                <a:cxn ang="0">
                  <a:pos x="156" y="224"/>
                </a:cxn>
                <a:cxn ang="0">
                  <a:pos x="144" y="178"/>
                </a:cxn>
                <a:cxn ang="0">
                  <a:pos x="158" y="174"/>
                </a:cxn>
                <a:cxn ang="0">
                  <a:pos x="176" y="168"/>
                </a:cxn>
                <a:cxn ang="0">
                  <a:pos x="202" y="140"/>
                </a:cxn>
                <a:cxn ang="0">
                  <a:pos x="216" y="106"/>
                </a:cxn>
                <a:cxn ang="0">
                  <a:pos x="220" y="88"/>
                </a:cxn>
                <a:cxn ang="0">
                  <a:pos x="216" y="50"/>
                </a:cxn>
                <a:cxn ang="0">
                  <a:pos x="208" y="32"/>
                </a:cxn>
              </a:cxnLst>
              <a:rect l="0" t="0" r="r" b="b"/>
              <a:pathLst>
                <a:path w="220" h="228">
                  <a:moveTo>
                    <a:pt x="208" y="32"/>
                  </a:moveTo>
                  <a:lnTo>
                    <a:pt x="208" y="32"/>
                  </a:lnTo>
                  <a:lnTo>
                    <a:pt x="198" y="20"/>
                  </a:lnTo>
                  <a:lnTo>
                    <a:pt x="186" y="10"/>
                  </a:lnTo>
                  <a:lnTo>
                    <a:pt x="172" y="4"/>
                  </a:lnTo>
                  <a:lnTo>
                    <a:pt x="154" y="0"/>
                  </a:lnTo>
                  <a:lnTo>
                    <a:pt x="154" y="0"/>
                  </a:lnTo>
                  <a:lnTo>
                    <a:pt x="140" y="0"/>
                  </a:lnTo>
                  <a:lnTo>
                    <a:pt x="128" y="0"/>
                  </a:lnTo>
                  <a:lnTo>
                    <a:pt x="114" y="2"/>
                  </a:lnTo>
                  <a:lnTo>
                    <a:pt x="98" y="6"/>
                  </a:lnTo>
                  <a:lnTo>
                    <a:pt x="84" y="10"/>
                  </a:lnTo>
                  <a:lnTo>
                    <a:pt x="70" y="16"/>
                  </a:lnTo>
                  <a:lnTo>
                    <a:pt x="58" y="24"/>
                  </a:lnTo>
                  <a:lnTo>
                    <a:pt x="44" y="32"/>
                  </a:lnTo>
                  <a:lnTo>
                    <a:pt x="44" y="32"/>
                  </a:lnTo>
                  <a:lnTo>
                    <a:pt x="34" y="40"/>
                  </a:lnTo>
                  <a:lnTo>
                    <a:pt x="26" y="48"/>
                  </a:lnTo>
                  <a:lnTo>
                    <a:pt x="18" y="58"/>
                  </a:lnTo>
                  <a:lnTo>
                    <a:pt x="12" y="68"/>
                  </a:lnTo>
                  <a:lnTo>
                    <a:pt x="12" y="68"/>
                  </a:lnTo>
                  <a:lnTo>
                    <a:pt x="6" y="82"/>
                  </a:lnTo>
                  <a:lnTo>
                    <a:pt x="2" y="96"/>
                  </a:lnTo>
                  <a:lnTo>
                    <a:pt x="2" y="96"/>
                  </a:lnTo>
                  <a:lnTo>
                    <a:pt x="0" y="104"/>
                  </a:lnTo>
                  <a:lnTo>
                    <a:pt x="0" y="112"/>
                  </a:lnTo>
                  <a:lnTo>
                    <a:pt x="2" y="120"/>
                  </a:lnTo>
                  <a:lnTo>
                    <a:pt x="6" y="128"/>
                  </a:lnTo>
                  <a:lnTo>
                    <a:pt x="6" y="128"/>
                  </a:lnTo>
                  <a:lnTo>
                    <a:pt x="14" y="136"/>
                  </a:lnTo>
                  <a:lnTo>
                    <a:pt x="22" y="140"/>
                  </a:lnTo>
                  <a:lnTo>
                    <a:pt x="30" y="144"/>
                  </a:lnTo>
                  <a:lnTo>
                    <a:pt x="40" y="144"/>
                  </a:lnTo>
                  <a:lnTo>
                    <a:pt x="40" y="144"/>
                  </a:lnTo>
                  <a:lnTo>
                    <a:pt x="46" y="144"/>
                  </a:lnTo>
                  <a:lnTo>
                    <a:pt x="46" y="144"/>
                  </a:lnTo>
                  <a:lnTo>
                    <a:pt x="58" y="142"/>
                  </a:lnTo>
                  <a:lnTo>
                    <a:pt x="66" y="138"/>
                  </a:lnTo>
                  <a:lnTo>
                    <a:pt x="72" y="130"/>
                  </a:lnTo>
                  <a:lnTo>
                    <a:pt x="74" y="120"/>
                  </a:lnTo>
                  <a:lnTo>
                    <a:pt x="74" y="120"/>
                  </a:lnTo>
                  <a:lnTo>
                    <a:pt x="72" y="110"/>
                  </a:lnTo>
                  <a:lnTo>
                    <a:pt x="66" y="102"/>
                  </a:lnTo>
                  <a:lnTo>
                    <a:pt x="58" y="98"/>
                  </a:lnTo>
                  <a:lnTo>
                    <a:pt x="46" y="96"/>
                  </a:lnTo>
                  <a:lnTo>
                    <a:pt x="46" y="96"/>
                  </a:lnTo>
                  <a:lnTo>
                    <a:pt x="38" y="98"/>
                  </a:lnTo>
                  <a:lnTo>
                    <a:pt x="38" y="98"/>
                  </a:lnTo>
                  <a:lnTo>
                    <a:pt x="42" y="90"/>
                  </a:lnTo>
                  <a:lnTo>
                    <a:pt x="42" y="88"/>
                  </a:lnTo>
                  <a:lnTo>
                    <a:pt x="42" y="88"/>
                  </a:lnTo>
                  <a:lnTo>
                    <a:pt x="42" y="88"/>
                  </a:lnTo>
                  <a:lnTo>
                    <a:pt x="52" y="76"/>
                  </a:lnTo>
                  <a:lnTo>
                    <a:pt x="64" y="64"/>
                  </a:lnTo>
                  <a:lnTo>
                    <a:pt x="64" y="64"/>
                  </a:lnTo>
                  <a:lnTo>
                    <a:pt x="74" y="58"/>
                  </a:lnTo>
                  <a:lnTo>
                    <a:pt x="86" y="52"/>
                  </a:lnTo>
                  <a:lnTo>
                    <a:pt x="108" y="42"/>
                  </a:lnTo>
                  <a:lnTo>
                    <a:pt x="130" y="38"/>
                  </a:lnTo>
                  <a:lnTo>
                    <a:pt x="140" y="38"/>
                  </a:lnTo>
                  <a:lnTo>
                    <a:pt x="150" y="38"/>
                  </a:lnTo>
                  <a:lnTo>
                    <a:pt x="150" y="38"/>
                  </a:lnTo>
                  <a:lnTo>
                    <a:pt x="160" y="40"/>
                  </a:lnTo>
                  <a:lnTo>
                    <a:pt x="168" y="44"/>
                  </a:lnTo>
                  <a:lnTo>
                    <a:pt x="174" y="50"/>
                  </a:lnTo>
                  <a:lnTo>
                    <a:pt x="178" y="54"/>
                  </a:lnTo>
                  <a:lnTo>
                    <a:pt x="178" y="54"/>
                  </a:lnTo>
                  <a:lnTo>
                    <a:pt x="182" y="62"/>
                  </a:lnTo>
                  <a:lnTo>
                    <a:pt x="184" y="72"/>
                  </a:lnTo>
                  <a:lnTo>
                    <a:pt x="184" y="84"/>
                  </a:lnTo>
                  <a:lnTo>
                    <a:pt x="182" y="96"/>
                  </a:lnTo>
                  <a:lnTo>
                    <a:pt x="182" y="96"/>
                  </a:lnTo>
                  <a:lnTo>
                    <a:pt x="178" y="106"/>
                  </a:lnTo>
                  <a:lnTo>
                    <a:pt x="172" y="118"/>
                  </a:lnTo>
                  <a:lnTo>
                    <a:pt x="164" y="128"/>
                  </a:lnTo>
                  <a:lnTo>
                    <a:pt x="156" y="136"/>
                  </a:lnTo>
                  <a:lnTo>
                    <a:pt x="156" y="136"/>
                  </a:lnTo>
                  <a:lnTo>
                    <a:pt x="144" y="142"/>
                  </a:lnTo>
                  <a:lnTo>
                    <a:pt x="132" y="144"/>
                  </a:lnTo>
                  <a:lnTo>
                    <a:pt x="100" y="148"/>
                  </a:lnTo>
                  <a:lnTo>
                    <a:pt x="118" y="176"/>
                  </a:lnTo>
                  <a:lnTo>
                    <a:pt x="118" y="176"/>
                  </a:lnTo>
                  <a:lnTo>
                    <a:pt x="132" y="192"/>
                  </a:lnTo>
                  <a:lnTo>
                    <a:pt x="152" y="222"/>
                  </a:lnTo>
                  <a:lnTo>
                    <a:pt x="152" y="222"/>
                  </a:lnTo>
                  <a:lnTo>
                    <a:pt x="156" y="224"/>
                  </a:lnTo>
                  <a:lnTo>
                    <a:pt x="162" y="228"/>
                  </a:lnTo>
                  <a:lnTo>
                    <a:pt x="144" y="178"/>
                  </a:lnTo>
                  <a:lnTo>
                    <a:pt x="144" y="178"/>
                  </a:lnTo>
                  <a:lnTo>
                    <a:pt x="158" y="174"/>
                  </a:lnTo>
                  <a:lnTo>
                    <a:pt x="176" y="168"/>
                  </a:lnTo>
                  <a:lnTo>
                    <a:pt x="176" y="168"/>
                  </a:lnTo>
                  <a:lnTo>
                    <a:pt x="190" y="156"/>
                  </a:lnTo>
                  <a:lnTo>
                    <a:pt x="202" y="140"/>
                  </a:lnTo>
                  <a:lnTo>
                    <a:pt x="210" y="124"/>
                  </a:lnTo>
                  <a:lnTo>
                    <a:pt x="216" y="106"/>
                  </a:lnTo>
                  <a:lnTo>
                    <a:pt x="216" y="106"/>
                  </a:lnTo>
                  <a:lnTo>
                    <a:pt x="220" y="88"/>
                  </a:lnTo>
                  <a:lnTo>
                    <a:pt x="220" y="68"/>
                  </a:lnTo>
                  <a:lnTo>
                    <a:pt x="216" y="50"/>
                  </a:lnTo>
                  <a:lnTo>
                    <a:pt x="214" y="42"/>
                  </a:lnTo>
                  <a:lnTo>
                    <a:pt x="208" y="32"/>
                  </a:lnTo>
                  <a:lnTo>
                    <a:pt x="208" y="32"/>
                  </a:lnTo>
                  <a:close/>
                </a:path>
              </a:pathLst>
            </a:cu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auto">
            <a:xfrm>
              <a:off x="3941" y="2858"/>
              <a:ext cx="50" cy="48"/>
            </a:xfrm>
            <a:custGeom>
              <a:avLst/>
              <a:gdLst/>
              <a:ahLst/>
              <a:cxnLst>
                <a:cxn ang="0">
                  <a:pos x="50" y="24"/>
                </a:cxn>
                <a:cxn ang="0">
                  <a:pos x="50" y="24"/>
                </a:cxn>
                <a:cxn ang="0">
                  <a:pos x="48" y="34"/>
                </a:cxn>
                <a:cxn ang="0">
                  <a:pos x="44" y="40"/>
                </a:cxn>
                <a:cxn ang="0">
                  <a:pos x="36" y="46"/>
                </a:cxn>
                <a:cxn ang="0">
                  <a:pos x="26" y="48"/>
                </a:cxn>
                <a:cxn ang="0">
                  <a:pos x="26" y="48"/>
                </a:cxn>
                <a:cxn ang="0">
                  <a:pos x="16" y="46"/>
                </a:cxn>
                <a:cxn ang="0">
                  <a:pos x="8" y="40"/>
                </a:cxn>
                <a:cxn ang="0">
                  <a:pos x="2" y="3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2" y="14"/>
                </a:cxn>
                <a:cxn ang="0">
                  <a:pos x="8" y="8"/>
                </a:cxn>
                <a:cxn ang="0">
                  <a:pos x="16" y="2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36" y="2"/>
                </a:cxn>
                <a:cxn ang="0">
                  <a:pos x="44" y="8"/>
                </a:cxn>
                <a:cxn ang="0">
                  <a:pos x="48" y="14"/>
                </a:cxn>
                <a:cxn ang="0">
                  <a:pos x="50" y="24"/>
                </a:cxn>
                <a:cxn ang="0">
                  <a:pos x="50" y="24"/>
                </a:cxn>
              </a:cxnLst>
              <a:rect l="0" t="0" r="r" b="b"/>
              <a:pathLst>
                <a:path w="50" h="48">
                  <a:moveTo>
                    <a:pt x="50" y="24"/>
                  </a:moveTo>
                  <a:lnTo>
                    <a:pt x="50" y="24"/>
                  </a:lnTo>
                  <a:lnTo>
                    <a:pt x="48" y="34"/>
                  </a:lnTo>
                  <a:lnTo>
                    <a:pt x="44" y="40"/>
                  </a:lnTo>
                  <a:lnTo>
                    <a:pt x="36" y="46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16" y="46"/>
                  </a:lnTo>
                  <a:lnTo>
                    <a:pt x="8" y="40"/>
                  </a:lnTo>
                  <a:lnTo>
                    <a:pt x="2" y="3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36" y="2"/>
                  </a:lnTo>
                  <a:lnTo>
                    <a:pt x="44" y="8"/>
                  </a:lnTo>
                  <a:lnTo>
                    <a:pt x="48" y="14"/>
                  </a:lnTo>
                  <a:lnTo>
                    <a:pt x="50" y="24"/>
                  </a:lnTo>
                  <a:lnTo>
                    <a:pt x="50" y="24"/>
                  </a:lnTo>
                  <a:close/>
                </a:path>
              </a:pathLst>
            </a:cu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pic>
        <p:nvPicPr>
          <p:cNvPr id="11266" name="Picture 2" descr="acpa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43610"/>
            <a:ext cx="1918089" cy="981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......Phase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Trip to Arthroplasty Practitioners, </a:t>
            </a:r>
            <a:r>
              <a:rPr lang="en-GB" dirty="0" smtClean="0"/>
              <a:t>Edinburgh  </a:t>
            </a:r>
            <a:endParaRPr lang="en-GB" dirty="0" smtClean="0"/>
          </a:p>
          <a:p>
            <a:r>
              <a:rPr lang="en-GB" dirty="0" smtClean="0"/>
              <a:t>First 2 AP’s </a:t>
            </a:r>
            <a:r>
              <a:rPr lang="en-GB" dirty="0" smtClean="0"/>
              <a:t>appointed Dec 2006/ </a:t>
            </a:r>
            <a:r>
              <a:rPr lang="en-GB" dirty="0" smtClean="0"/>
              <a:t>Jan 2007</a:t>
            </a:r>
          </a:p>
          <a:p>
            <a:r>
              <a:rPr lang="en-GB" dirty="0" smtClean="0"/>
              <a:t>1 Nurse and 1 </a:t>
            </a:r>
            <a:r>
              <a:rPr lang="en-GB" dirty="0" smtClean="0"/>
              <a:t>P</a:t>
            </a:r>
            <a:r>
              <a:rPr lang="en-GB" dirty="0" smtClean="0"/>
              <a:t>hysio (MSc)</a:t>
            </a:r>
            <a:endParaRPr lang="en-GB" dirty="0" smtClean="0"/>
          </a:p>
          <a:p>
            <a:r>
              <a:rPr lang="en-GB" dirty="0" smtClean="0"/>
              <a:t>Role initially based around Outpatient Follow Up issue</a:t>
            </a:r>
          </a:p>
          <a:p>
            <a:r>
              <a:rPr lang="en-GB" dirty="0" smtClean="0"/>
              <a:t>4 </a:t>
            </a:r>
            <a:r>
              <a:rPr lang="en-GB" dirty="0" smtClean="0"/>
              <a:t>Consultants </a:t>
            </a:r>
            <a:r>
              <a:rPr lang="en-GB" dirty="0" smtClean="0"/>
              <a:t>identified with largest FU backlog</a:t>
            </a:r>
          </a:p>
          <a:p>
            <a:r>
              <a:rPr lang="en-GB" dirty="0" smtClean="0"/>
              <a:t>Commenced tandem outpatient clinics</a:t>
            </a:r>
          </a:p>
          <a:p>
            <a:r>
              <a:rPr lang="en-GB" dirty="0" smtClean="0"/>
              <a:t>Introduced BOA guidelines for long term FU</a:t>
            </a:r>
          </a:p>
          <a:p>
            <a:r>
              <a:rPr lang="en-GB" dirty="0" smtClean="0"/>
              <a:t>Assigned to AQUA/CQUIN </a:t>
            </a:r>
            <a:r>
              <a:rPr lang="en-GB" dirty="0" smtClean="0"/>
              <a:t>work</a:t>
            </a:r>
          </a:p>
          <a:p>
            <a:r>
              <a:rPr lang="en-GB" dirty="0" smtClean="0"/>
              <a:t>Gained </a:t>
            </a:r>
            <a:r>
              <a:rPr lang="en-GB" dirty="0" smtClean="0"/>
              <a:t>admin </a:t>
            </a:r>
            <a:r>
              <a:rPr lang="en-GB" dirty="0" smtClean="0"/>
              <a:t>support 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 descr="WWL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529479"/>
            <a:ext cx="3275076" cy="371175"/>
          </a:xfrm>
          <a:prstGeom prst="rect">
            <a:avLst/>
          </a:prstGeom>
        </p:spPr>
      </p:pic>
      <p:pic>
        <p:nvPicPr>
          <p:cNvPr id="10242" name="Picture 2" descr="acpa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5810" y="260647"/>
            <a:ext cx="1792555" cy="86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James Family\AppData\Local\Microsoft\Windows\INetCache\IE\Y4FS1ZPS\MC90042316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5301208"/>
            <a:ext cx="625911" cy="504056"/>
          </a:xfrm>
          <a:prstGeom prst="rect">
            <a:avLst/>
          </a:prstGeom>
          <a:noFill/>
        </p:spPr>
      </p:pic>
      <p:pic>
        <p:nvPicPr>
          <p:cNvPr id="1027" name="Picture 3" descr="C:\Users\James Family\AppData\Local\Microsoft\Windows\INetCache\IE\FIFKX118\MC900433817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5733256"/>
            <a:ext cx="756084" cy="504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.......Phase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AP’s Explored role progression:-</a:t>
            </a:r>
          </a:p>
          <a:p>
            <a:pPr lvl="1"/>
            <a:r>
              <a:rPr lang="en-GB" dirty="0" smtClean="0"/>
              <a:t>ACPA membership and networking</a:t>
            </a:r>
          </a:p>
          <a:p>
            <a:pPr lvl="1"/>
            <a:r>
              <a:rPr lang="en-GB" dirty="0" smtClean="0"/>
              <a:t>Other NHS hospital visits</a:t>
            </a:r>
          </a:p>
          <a:p>
            <a:pPr lvl="1"/>
            <a:r>
              <a:rPr lang="en-GB" dirty="0" smtClean="0"/>
              <a:t>Glencove </a:t>
            </a:r>
            <a:r>
              <a:rPr lang="en-GB" dirty="0" smtClean="0"/>
              <a:t>Exchange Programme Oct 2009 (</a:t>
            </a:r>
            <a:r>
              <a:rPr lang="en-GB" dirty="0" err="1" smtClean="0"/>
              <a:t>DoH</a:t>
            </a:r>
            <a:r>
              <a:rPr lang="en-GB" dirty="0" smtClean="0"/>
              <a:t> and NHS Elect) – role of physicians extenders!! </a:t>
            </a:r>
          </a:p>
          <a:p>
            <a:r>
              <a:rPr lang="en-GB" dirty="0" smtClean="0"/>
              <a:t>Aim for role spanning patient journey</a:t>
            </a:r>
          </a:p>
          <a:p>
            <a:r>
              <a:rPr lang="en-GB" dirty="0" smtClean="0"/>
              <a:t>Business case for 3 more Arthroplasty Practitioners and further admin support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pic>
        <p:nvPicPr>
          <p:cNvPr id="4" name="Picture 3" descr="WWL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529479"/>
            <a:ext cx="3275076" cy="371175"/>
          </a:xfrm>
          <a:prstGeom prst="rect">
            <a:avLst/>
          </a:prstGeom>
        </p:spPr>
      </p:pic>
      <p:pic>
        <p:nvPicPr>
          <p:cNvPr id="9218" name="Picture 2" descr="acpa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8640"/>
            <a:ext cx="1852838" cy="9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.......Phase 2 (cont..)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Spring 2010 - Appointed 1 </a:t>
            </a:r>
            <a:r>
              <a:rPr lang="en-GB" dirty="0" smtClean="0"/>
              <a:t>P</a:t>
            </a:r>
            <a:r>
              <a:rPr lang="en-GB" dirty="0" smtClean="0"/>
              <a:t>hysio</a:t>
            </a:r>
            <a:r>
              <a:rPr lang="en-GB" dirty="0" smtClean="0"/>
              <a:t>,  1 </a:t>
            </a:r>
            <a:r>
              <a:rPr lang="en-GB" dirty="0" smtClean="0"/>
              <a:t>N</a:t>
            </a:r>
            <a:r>
              <a:rPr lang="en-GB" dirty="0" smtClean="0"/>
              <a:t>urse</a:t>
            </a:r>
            <a:r>
              <a:rPr lang="en-GB" dirty="0" smtClean="0"/>
              <a:t>, 1 theatre </a:t>
            </a:r>
            <a:r>
              <a:rPr lang="en-GB" dirty="0" smtClean="0"/>
              <a:t>Nurse </a:t>
            </a:r>
            <a:r>
              <a:rPr lang="en-GB" dirty="0" smtClean="0"/>
              <a:t>(Surgical Assistant)</a:t>
            </a:r>
          </a:p>
          <a:p>
            <a:r>
              <a:rPr lang="en-GB" dirty="0" smtClean="0"/>
              <a:t>Expanding role through other aspects of pathway (theatre and wards, virtual clinics)</a:t>
            </a:r>
          </a:p>
          <a:p>
            <a:r>
              <a:rPr lang="en-GB" dirty="0" smtClean="0"/>
              <a:t>Competency framework developed with Skills for Health, ACPA and BOA sponsored by </a:t>
            </a:r>
            <a:r>
              <a:rPr lang="en-GB" dirty="0" err="1" smtClean="0"/>
              <a:t>DoH</a:t>
            </a:r>
            <a:endParaRPr lang="en-GB" dirty="0" smtClean="0"/>
          </a:p>
          <a:p>
            <a:r>
              <a:rPr lang="en-GB" dirty="0" smtClean="0"/>
              <a:t>Now 5 Arthroplasty Practitioners,  8 Orthopaedic consultants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4" name="Picture 3" descr="WWL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529479"/>
            <a:ext cx="3275076" cy="371175"/>
          </a:xfrm>
          <a:prstGeom prst="rect">
            <a:avLst/>
          </a:prstGeom>
        </p:spPr>
      </p:pic>
      <p:pic>
        <p:nvPicPr>
          <p:cNvPr id="8194" name="Picture 2" descr="acpa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01216"/>
            <a:ext cx="1831939" cy="85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......Phase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2011/12 Theatre 9 arrived</a:t>
            </a:r>
          </a:p>
          <a:p>
            <a:r>
              <a:rPr lang="en-GB" dirty="0" smtClean="0"/>
              <a:t>Further business case, 2 Consultants, 2 AP’s</a:t>
            </a:r>
          </a:p>
          <a:p>
            <a:r>
              <a:rPr lang="en-GB" dirty="0" smtClean="0"/>
              <a:t>1 </a:t>
            </a:r>
            <a:r>
              <a:rPr lang="en-GB" dirty="0" smtClean="0"/>
              <a:t>Nurse</a:t>
            </a:r>
            <a:r>
              <a:rPr lang="en-GB" dirty="0" smtClean="0"/>
              <a:t>, 1 </a:t>
            </a:r>
            <a:r>
              <a:rPr lang="en-GB" dirty="0" smtClean="0"/>
              <a:t>P</a:t>
            </a:r>
            <a:r>
              <a:rPr lang="en-GB" dirty="0" smtClean="0"/>
              <a:t>hysio</a:t>
            </a:r>
            <a:endParaRPr lang="en-GB" dirty="0" smtClean="0"/>
          </a:p>
          <a:p>
            <a:r>
              <a:rPr lang="en-GB" dirty="0" smtClean="0"/>
              <a:t>AP Service covered 5 more Consultants </a:t>
            </a:r>
          </a:p>
          <a:p>
            <a:r>
              <a:rPr lang="en-GB" dirty="0" smtClean="0"/>
              <a:t>Pelvic team expanded and Pelvic Practitioner emerged</a:t>
            </a:r>
          </a:p>
          <a:p>
            <a:r>
              <a:rPr lang="en-GB" dirty="0" smtClean="0"/>
              <a:t>Now  7 Arthroplasty Practitioners, 13 Consultants in total </a:t>
            </a:r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 descr="WWL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529479"/>
            <a:ext cx="3275076" cy="371175"/>
          </a:xfrm>
          <a:prstGeom prst="rect">
            <a:avLst/>
          </a:prstGeom>
        </p:spPr>
      </p:pic>
      <p:pic>
        <p:nvPicPr>
          <p:cNvPr id="7170" name="Picture 2" descr="acpa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258822"/>
            <a:ext cx="1728192" cy="911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.......Phase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2013- Theatre 9 (#2)  &amp; </a:t>
            </a:r>
            <a:r>
              <a:rPr lang="en-GB" dirty="0" smtClean="0"/>
              <a:t>T</a:t>
            </a:r>
            <a:r>
              <a:rPr lang="en-GB" dirty="0" smtClean="0"/>
              <a:t>heatre </a:t>
            </a:r>
            <a:r>
              <a:rPr lang="en-GB" dirty="0" smtClean="0"/>
              <a:t>10</a:t>
            </a:r>
          </a:p>
          <a:p>
            <a:r>
              <a:rPr lang="en-GB" dirty="0" smtClean="0"/>
              <a:t>4 new consultants (2 upper limb/2 lower limb)</a:t>
            </a:r>
          </a:p>
          <a:p>
            <a:r>
              <a:rPr lang="en-GB" dirty="0" smtClean="0"/>
              <a:t>Business case for 4 APs (2 UL/2 LL)</a:t>
            </a:r>
          </a:p>
          <a:p>
            <a:r>
              <a:rPr lang="en-GB" dirty="0" smtClean="0"/>
              <a:t>For LL, 1 </a:t>
            </a:r>
            <a:r>
              <a:rPr lang="en-GB" dirty="0" smtClean="0"/>
              <a:t>Nurse</a:t>
            </a:r>
            <a:r>
              <a:rPr lang="en-GB" dirty="0" smtClean="0"/>
              <a:t>, 1 </a:t>
            </a:r>
            <a:r>
              <a:rPr lang="en-GB" dirty="0" smtClean="0"/>
              <a:t>P</a:t>
            </a:r>
            <a:r>
              <a:rPr lang="en-GB" dirty="0" smtClean="0"/>
              <a:t>hysio</a:t>
            </a:r>
            <a:endParaRPr lang="en-GB" dirty="0" smtClean="0"/>
          </a:p>
          <a:p>
            <a:r>
              <a:rPr lang="en-GB" dirty="0" smtClean="0"/>
              <a:t>Foot &amp; Ankle team Practitioner</a:t>
            </a:r>
          </a:p>
          <a:p>
            <a:r>
              <a:rPr lang="en-GB" dirty="0" smtClean="0"/>
              <a:t>Restructured team managerially</a:t>
            </a:r>
          </a:p>
          <a:p>
            <a:r>
              <a:rPr lang="en-GB" dirty="0" smtClean="0"/>
              <a:t>Revised AP allocation </a:t>
            </a:r>
          </a:p>
          <a:p>
            <a:r>
              <a:rPr lang="en-GB" dirty="0" smtClean="0"/>
              <a:t>Now 9 Arthroplasty </a:t>
            </a:r>
            <a:r>
              <a:rPr lang="en-GB" dirty="0" smtClean="0"/>
              <a:t>Practitioners(~8wte), </a:t>
            </a:r>
            <a:r>
              <a:rPr lang="en-GB" dirty="0" smtClean="0"/>
              <a:t>19 LL Consultants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 descr="WWL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529479"/>
            <a:ext cx="3275076" cy="371175"/>
          </a:xfrm>
          <a:prstGeom prst="rect">
            <a:avLst/>
          </a:prstGeom>
        </p:spPr>
      </p:pic>
      <p:pic>
        <p:nvPicPr>
          <p:cNvPr id="6146" name="Picture 2" descr="acpa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258823"/>
            <a:ext cx="1728191" cy="865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40560"/>
          </a:xfrm>
        </p:spPr>
        <p:txBody>
          <a:bodyPr>
            <a:normAutofit/>
          </a:bodyPr>
          <a:lstStyle/>
          <a:p>
            <a:r>
              <a:rPr lang="en-GB" dirty="0" smtClean="0"/>
              <a:t>Highly skilled, diverse team!!</a:t>
            </a:r>
          </a:p>
          <a:p>
            <a:r>
              <a:rPr lang="en-GB" dirty="0" smtClean="0"/>
              <a:t>Lack </a:t>
            </a:r>
            <a:r>
              <a:rPr lang="en-GB" dirty="0" smtClean="0"/>
              <a:t>of operational foresight into building a team</a:t>
            </a:r>
          </a:p>
          <a:p>
            <a:r>
              <a:rPr lang="en-GB" dirty="0" smtClean="0"/>
              <a:t>Different </a:t>
            </a:r>
            <a:r>
              <a:rPr lang="en-GB" dirty="0" smtClean="0"/>
              <a:t>AP roles </a:t>
            </a:r>
            <a:r>
              <a:rPr lang="en-GB" dirty="0" smtClean="0"/>
              <a:t>for different teams....</a:t>
            </a:r>
            <a:r>
              <a:rPr lang="en-GB" dirty="0" smtClean="0"/>
              <a:t>negativity</a:t>
            </a:r>
          </a:p>
          <a:p>
            <a:r>
              <a:rPr lang="en-GB" dirty="0" smtClean="0"/>
              <a:t>Job title</a:t>
            </a:r>
            <a:endParaRPr lang="en-GB" dirty="0" smtClean="0"/>
          </a:p>
          <a:p>
            <a:r>
              <a:rPr lang="en-GB" dirty="0" smtClean="0"/>
              <a:t>Victims of our own </a:t>
            </a:r>
            <a:r>
              <a:rPr lang="en-GB" dirty="0" smtClean="0"/>
              <a:t>success </a:t>
            </a:r>
            <a:endParaRPr lang="en-GB" dirty="0" smtClean="0"/>
          </a:p>
          <a:p>
            <a:r>
              <a:rPr lang="en-GB" dirty="0" smtClean="0"/>
              <a:t>In last 7 years:-</a:t>
            </a:r>
          </a:p>
          <a:p>
            <a:pPr lvl="1"/>
            <a:r>
              <a:rPr lang="en-GB" dirty="0" smtClean="0"/>
              <a:t>6 Head of Nursing</a:t>
            </a:r>
          </a:p>
          <a:p>
            <a:pPr lvl="1"/>
            <a:r>
              <a:rPr lang="en-GB" dirty="0" smtClean="0"/>
              <a:t>5 Divisional/General Managers (and their teams)</a:t>
            </a:r>
          </a:p>
          <a:p>
            <a:pPr lvl="1"/>
            <a:r>
              <a:rPr lang="en-GB" dirty="0" smtClean="0"/>
              <a:t>Senior Nurse/Practitioner Review</a:t>
            </a:r>
          </a:p>
          <a:p>
            <a:pPr lvl="1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7165975" y="4949825"/>
            <a:ext cx="1978025" cy="1908175"/>
            <a:chOff x="3515" y="2614"/>
            <a:chExt cx="1246" cy="1202"/>
          </a:xfrm>
        </p:grpSpPr>
        <p:sp>
          <p:nvSpPr>
            <p:cNvPr id="5" name="AutoShape 4"/>
            <p:cNvSpPr>
              <a:spLocks noChangeAspect="1" noChangeArrowheads="1" noTextEdit="1"/>
            </p:cNvSpPr>
            <p:nvPr/>
          </p:nvSpPr>
          <p:spPr bwMode="auto">
            <a:xfrm>
              <a:off x="3515" y="2614"/>
              <a:ext cx="1246" cy="1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3751" y="3592"/>
              <a:ext cx="724" cy="224"/>
            </a:xfrm>
            <a:custGeom>
              <a:avLst/>
              <a:gdLst/>
              <a:ahLst/>
              <a:cxnLst>
                <a:cxn ang="0">
                  <a:pos x="724" y="68"/>
                </a:cxn>
                <a:cxn ang="0">
                  <a:pos x="160" y="0"/>
                </a:cxn>
                <a:cxn ang="0">
                  <a:pos x="0" y="106"/>
                </a:cxn>
                <a:cxn ang="0">
                  <a:pos x="554" y="224"/>
                </a:cxn>
                <a:cxn ang="0">
                  <a:pos x="724" y="68"/>
                </a:cxn>
              </a:cxnLst>
              <a:rect l="0" t="0" r="r" b="b"/>
              <a:pathLst>
                <a:path w="724" h="224">
                  <a:moveTo>
                    <a:pt x="724" y="68"/>
                  </a:moveTo>
                  <a:lnTo>
                    <a:pt x="160" y="0"/>
                  </a:lnTo>
                  <a:lnTo>
                    <a:pt x="0" y="106"/>
                  </a:lnTo>
                  <a:lnTo>
                    <a:pt x="554" y="224"/>
                  </a:lnTo>
                  <a:lnTo>
                    <a:pt x="724" y="6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4025" y="3458"/>
              <a:ext cx="736" cy="74"/>
            </a:xfrm>
            <a:custGeom>
              <a:avLst/>
              <a:gdLst/>
              <a:ahLst/>
              <a:cxnLst>
                <a:cxn ang="0">
                  <a:pos x="736" y="36"/>
                </a:cxn>
                <a:cxn ang="0">
                  <a:pos x="736" y="36"/>
                </a:cxn>
                <a:cxn ang="0">
                  <a:pos x="734" y="32"/>
                </a:cxn>
                <a:cxn ang="0">
                  <a:pos x="728" y="30"/>
                </a:cxn>
                <a:cxn ang="0">
                  <a:pos x="706" y="22"/>
                </a:cxn>
                <a:cxn ang="0">
                  <a:pos x="672" y="16"/>
                </a:cxn>
                <a:cxn ang="0">
                  <a:pos x="628" y="10"/>
                </a:cxn>
                <a:cxn ang="0">
                  <a:pos x="574" y="6"/>
                </a:cxn>
                <a:cxn ang="0">
                  <a:pos x="510" y="4"/>
                </a:cxn>
                <a:cxn ang="0">
                  <a:pos x="442" y="2"/>
                </a:cxn>
                <a:cxn ang="0">
                  <a:pos x="368" y="0"/>
                </a:cxn>
                <a:cxn ang="0">
                  <a:pos x="368" y="0"/>
                </a:cxn>
                <a:cxn ang="0">
                  <a:pos x="294" y="2"/>
                </a:cxn>
                <a:cxn ang="0">
                  <a:pos x="224" y="4"/>
                </a:cxn>
                <a:cxn ang="0">
                  <a:pos x="162" y="6"/>
                </a:cxn>
                <a:cxn ang="0">
                  <a:pos x="108" y="10"/>
                </a:cxn>
                <a:cxn ang="0">
                  <a:pos x="64" y="16"/>
                </a:cxn>
                <a:cxn ang="0">
                  <a:pos x="30" y="22"/>
                </a:cxn>
                <a:cxn ang="0">
                  <a:pos x="8" y="30"/>
                </a:cxn>
                <a:cxn ang="0">
                  <a:pos x="2" y="32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40"/>
                </a:cxn>
                <a:cxn ang="0">
                  <a:pos x="8" y="44"/>
                </a:cxn>
                <a:cxn ang="0">
                  <a:pos x="30" y="50"/>
                </a:cxn>
                <a:cxn ang="0">
                  <a:pos x="64" y="58"/>
                </a:cxn>
                <a:cxn ang="0">
                  <a:pos x="108" y="62"/>
                </a:cxn>
                <a:cxn ang="0">
                  <a:pos x="162" y="66"/>
                </a:cxn>
                <a:cxn ang="0">
                  <a:pos x="224" y="70"/>
                </a:cxn>
                <a:cxn ang="0">
                  <a:pos x="294" y="72"/>
                </a:cxn>
                <a:cxn ang="0">
                  <a:pos x="368" y="74"/>
                </a:cxn>
                <a:cxn ang="0">
                  <a:pos x="368" y="74"/>
                </a:cxn>
                <a:cxn ang="0">
                  <a:pos x="442" y="72"/>
                </a:cxn>
                <a:cxn ang="0">
                  <a:pos x="510" y="70"/>
                </a:cxn>
                <a:cxn ang="0">
                  <a:pos x="574" y="66"/>
                </a:cxn>
                <a:cxn ang="0">
                  <a:pos x="628" y="62"/>
                </a:cxn>
                <a:cxn ang="0">
                  <a:pos x="672" y="58"/>
                </a:cxn>
                <a:cxn ang="0">
                  <a:pos x="706" y="50"/>
                </a:cxn>
                <a:cxn ang="0">
                  <a:pos x="728" y="44"/>
                </a:cxn>
                <a:cxn ang="0">
                  <a:pos x="734" y="40"/>
                </a:cxn>
                <a:cxn ang="0">
                  <a:pos x="736" y="36"/>
                </a:cxn>
                <a:cxn ang="0">
                  <a:pos x="736" y="36"/>
                </a:cxn>
              </a:cxnLst>
              <a:rect l="0" t="0" r="r" b="b"/>
              <a:pathLst>
                <a:path w="736" h="74">
                  <a:moveTo>
                    <a:pt x="736" y="36"/>
                  </a:moveTo>
                  <a:lnTo>
                    <a:pt x="736" y="36"/>
                  </a:lnTo>
                  <a:lnTo>
                    <a:pt x="734" y="32"/>
                  </a:lnTo>
                  <a:lnTo>
                    <a:pt x="728" y="30"/>
                  </a:lnTo>
                  <a:lnTo>
                    <a:pt x="706" y="22"/>
                  </a:lnTo>
                  <a:lnTo>
                    <a:pt x="672" y="16"/>
                  </a:lnTo>
                  <a:lnTo>
                    <a:pt x="628" y="10"/>
                  </a:lnTo>
                  <a:lnTo>
                    <a:pt x="574" y="6"/>
                  </a:lnTo>
                  <a:lnTo>
                    <a:pt x="510" y="4"/>
                  </a:lnTo>
                  <a:lnTo>
                    <a:pt x="442" y="2"/>
                  </a:lnTo>
                  <a:lnTo>
                    <a:pt x="368" y="0"/>
                  </a:lnTo>
                  <a:lnTo>
                    <a:pt x="368" y="0"/>
                  </a:lnTo>
                  <a:lnTo>
                    <a:pt x="294" y="2"/>
                  </a:lnTo>
                  <a:lnTo>
                    <a:pt x="224" y="4"/>
                  </a:lnTo>
                  <a:lnTo>
                    <a:pt x="162" y="6"/>
                  </a:lnTo>
                  <a:lnTo>
                    <a:pt x="108" y="10"/>
                  </a:lnTo>
                  <a:lnTo>
                    <a:pt x="64" y="16"/>
                  </a:lnTo>
                  <a:lnTo>
                    <a:pt x="30" y="22"/>
                  </a:lnTo>
                  <a:lnTo>
                    <a:pt x="8" y="30"/>
                  </a:lnTo>
                  <a:lnTo>
                    <a:pt x="2" y="3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8" y="44"/>
                  </a:lnTo>
                  <a:lnTo>
                    <a:pt x="30" y="50"/>
                  </a:lnTo>
                  <a:lnTo>
                    <a:pt x="64" y="58"/>
                  </a:lnTo>
                  <a:lnTo>
                    <a:pt x="108" y="62"/>
                  </a:lnTo>
                  <a:lnTo>
                    <a:pt x="162" y="66"/>
                  </a:lnTo>
                  <a:lnTo>
                    <a:pt x="224" y="70"/>
                  </a:lnTo>
                  <a:lnTo>
                    <a:pt x="294" y="72"/>
                  </a:lnTo>
                  <a:lnTo>
                    <a:pt x="368" y="74"/>
                  </a:lnTo>
                  <a:lnTo>
                    <a:pt x="368" y="74"/>
                  </a:lnTo>
                  <a:lnTo>
                    <a:pt x="442" y="72"/>
                  </a:lnTo>
                  <a:lnTo>
                    <a:pt x="510" y="70"/>
                  </a:lnTo>
                  <a:lnTo>
                    <a:pt x="574" y="66"/>
                  </a:lnTo>
                  <a:lnTo>
                    <a:pt x="628" y="62"/>
                  </a:lnTo>
                  <a:lnTo>
                    <a:pt x="672" y="58"/>
                  </a:lnTo>
                  <a:lnTo>
                    <a:pt x="706" y="50"/>
                  </a:lnTo>
                  <a:lnTo>
                    <a:pt x="728" y="44"/>
                  </a:lnTo>
                  <a:lnTo>
                    <a:pt x="734" y="40"/>
                  </a:lnTo>
                  <a:lnTo>
                    <a:pt x="736" y="36"/>
                  </a:lnTo>
                  <a:lnTo>
                    <a:pt x="736" y="3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4109" y="3054"/>
              <a:ext cx="500" cy="300"/>
            </a:xfrm>
            <a:custGeom>
              <a:avLst/>
              <a:gdLst/>
              <a:ahLst/>
              <a:cxnLst>
                <a:cxn ang="0">
                  <a:pos x="500" y="0"/>
                </a:cxn>
                <a:cxn ang="0">
                  <a:pos x="500" y="0"/>
                </a:cxn>
                <a:cxn ang="0">
                  <a:pos x="476" y="20"/>
                </a:cxn>
                <a:cxn ang="0">
                  <a:pos x="450" y="40"/>
                </a:cxn>
                <a:cxn ang="0">
                  <a:pos x="422" y="56"/>
                </a:cxn>
                <a:cxn ang="0">
                  <a:pos x="392" y="72"/>
                </a:cxn>
                <a:cxn ang="0">
                  <a:pos x="360" y="86"/>
                </a:cxn>
                <a:cxn ang="0">
                  <a:pos x="326" y="96"/>
                </a:cxn>
                <a:cxn ang="0">
                  <a:pos x="290" y="106"/>
                </a:cxn>
                <a:cxn ang="0">
                  <a:pos x="254" y="112"/>
                </a:cxn>
                <a:cxn ang="0">
                  <a:pos x="254" y="112"/>
                </a:cxn>
                <a:cxn ang="0">
                  <a:pos x="218" y="116"/>
                </a:cxn>
                <a:cxn ang="0">
                  <a:pos x="182" y="118"/>
                </a:cxn>
                <a:cxn ang="0">
                  <a:pos x="148" y="116"/>
                </a:cxn>
                <a:cxn ang="0">
                  <a:pos x="116" y="110"/>
                </a:cxn>
                <a:cxn ang="0">
                  <a:pos x="84" y="104"/>
                </a:cxn>
                <a:cxn ang="0">
                  <a:pos x="54" y="94"/>
                </a:cxn>
                <a:cxn ang="0">
                  <a:pos x="26" y="82"/>
                </a:cxn>
                <a:cxn ang="0">
                  <a:pos x="0" y="68"/>
                </a:cxn>
                <a:cxn ang="0">
                  <a:pos x="48" y="252"/>
                </a:cxn>
                <a:cxn ang="0">
                  <a:pos x="48" y="252"/>
                </a:cxn>
                <a:cxn ang="0">
                  <a:pos x="52" y="260"/>
                </a:cxn>
                <a:cxn ang="0">
                  <a:pos x="56" y="266"/>
                </a:cxn>
                <a:cxn ang="0">
                  <a:pos x="62" y="272"/>
                </a:cxn>
                <a:cxn ang="0">
                  <a:pos x="72" y="278"/>
                </a:cxn>
                <a:cxn ang="0">
                  <a:pos x="82" y="284"/>
                </a:cxn>
                <a:cxn ang="0">
                  <a:pos x="92" y="288"/>
                </a:cxn>
                <a:cxn ang="0">
                  <a:pos x="120" y="294"/>
                </a:cxn>
                <a:cxn ang="0">
                  <a:pos x="152" y="298"/>
                </a:cxn>
                <a:cxn ang="0">
                  <a:pos x="188" y="300"/>
                </a:cxn>
                <a:cxn ang="0">
                  <a:pos x="226" y="296"/>
                </a:cxn>
                <a:cxn ang="0">
                  <a:pos x="268" y="292"/>
                </a:cxn>
                <a:cxn ang="0">
                  <a:pos x="268" y="292"/>
                </a:cxn>
                <a:cxn ang="0">
                  <a:pos x="312" y="282"/>
                </a:cxn>
                <a:cxn ang="0">
                  <a:pos x="352" y="272"/>
                </a:cxn>
                <a:cxn ang="0">
                  <a:pos x="390" y="260"/>
                </a:cxn>
                <a:cxn ang="0">
                  <a:pos x="422" y="246"/>
                </a:cxn>
                <a:cxn ang="0">
                  <a:pos x="450" y="230"/>
                </a:cxn>
                <a:cxn ang="0">
                  <a:pos x="470" y="214"/>
                </a:cxn>
                <a:cxn ang="0">
                  <a:pos x="478" y="206"/>
                </a:cxn>
                <a:cxn ang="0">
                  <a:pos x="484" y="198"/>
                </a:cxn>
                <a:cxn ang="0">
                  <a:pos x="488" y="190"/>
                </a:cxn>
                <a:cxn ang="0">
                  <a:pos x="490" y="184"/>
                </a:cxn>
                <a:cxn ang="0">
                  <a:pos x="500" y="0"/>
                </a:cxn>
              </a:cxnLst>
              <a:rect l="0" t="0" r="r" b="b"/>
              <a:pathLst>
                <a:path w="500" h="300">
                  <a:moveTo>
                    <a:pt x="500" y="0"/>
                  </a:moveTo>
                  <a:lnTo>
                    <a:pt x="500" y="0"/>
                  </a:lnTo>
                  <a:lnTo>
                    <a:pt x="476" y="20"/>
                  </a:lnTo>
                  <a:lnTo>
                    <a:pt x="450" y="40"/>
                  </a:lnTo>
                  <a:lnTo>
                    <a:pt x="422" y="56"/>
                  </a:lnTo>
                  <a:lnTo>
                    <a:pt x="392" y="72"/>
                  </a:lnTo>
                  <a:lnTo>
                    <a:pt x="360" y="86"/>
                  </a:lnTo>
                  <a:lnTo>
                    <a:pt x="326" y="96"/>
                  </a:lnTo>
                  <a:lnTo>
                    <a:pt x="290" y="106"/>
                  </a:lnTo>
                  <a:lnTo>
                    <a:pt x="254" y="112"/>
                  </a:lnTo>
                  <a:lnTo>
                    <a:pt x="254" y="112"/>
                  </a:lnTo>
                  <a:lnTo>
                    <a:pt x="218" y="116"/>
                  </a:lnTo>
                  <a:lnTo>
                    <a:pt x="182" y="118"/>
                  </a:lnTo>
                  <a:lnTo>
                    <a:pt x="148" y="116"/>
                  </a:lnTo>
                  <a:lnTo>
                    <a:pt x="116" y="110"/>
                  </a:lnTo>
                  <a:lnTo>
                    <a:pt x="84" y="104"/>
                  </a:lnTo>
                  <a:lnTo>
                    <a:pt x="54" y="94"/>
                  </a:lnTo>
                  <a:lnTo>
                    <a:pt x="26" y="82"/>
                  </a:lnTo>
                  <a:lnTo>
                    <a:pt x="0" y="68"/>
                  </a:lnTo>
                  <a:lnTo>
                    <a:pt x="48" y="252"/>
                  </a:lnTo>
                  <a:lnTo>
                    <a:pt x="48" y="252"/>
                  </a:lnTo>
                  <a:lnTo>
                    <a:pt x="52" y="260"/>
                  </a:lnTo>
                  <a:lnTo>
                    <a:pt x="56" y="266"/>
                  </a:lnTo>
                  <a:lnTo>
                    <a:pt x="62" y="272"/>
                  </a:lnTo>
                  <a:lnTo>
                    <a:pt x="72" y="278"/>
                  </a:lnTo>
                  <a:lnTo>
                    <a:pt x="82" y="284"/>
                  </a:lnTo>
                  <a:lnTo>
                    <a:pt x="92" y="288"/>
                  </a:lnTo>
                  <a:lnTo>
                    <a:pt x="120" y="294"/>
                  </a:lnTo>
                  <a:lnTo>
                    <a:pt x="152" y="298"/>
                  </a:lnTo>
                  <a:lnTo>
                    <a:pt x="188" y="300"/>
                  </a:lnTo>
                  <a:lnTo>
                    <a:pt x="226" y="296"/>
                  </a:lnTo>
                  <a:lnTo>
                    <a:pt x="268" y="292"/>
                  </a:lnTo>
                  <a:lnTo>
                    <a:pt x="268" y="292"/>
                  </a:lnTo>
                  <a:lnTo>
                    <a:pt x="312" y="282"/>
                  </a:lnTo>
                  <a:lnTo>
                    <a:pt x="352" y="272"/>
                  </a:lnTo>
                  <a:lnTo>
                    <a:pt x="390" y="260"/>
                  </a:lnTo>
                  <a:lnTo>
                    <a:pt x="422" y="246"/>
                  </a:lnTo>
                  <a:lnTo>
                    <a:pt x="450" y="230"/>
                  </a:lnTo>
                  <a:lnTo>
                    <a:pt x="470" y="214"/>
                  </a:lnTo>
                  <a:lnTo>
                    <a:pt x="478" y="206"/>
                  </a:lnTo>
                  <a:lnTo>
                    <a:pt x="484" y="198"/>
                  </a:lnTo>
                  <a:lnTo>
                    <a:pt x="488" y="190"/>
                  </a:lnTo>
                  <a:lnTo>
                    <a:pt x="490" y="184"/>
                  </a:lnTo>
                  <a:lnTo>
                    <a:pt x="50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4157" y="3210"/>
              <a:ext cx="186" cy="310"/>
            </a:xfrm>
            <a:custGeom>
              <a:avLst/>
              <a:gdLst/>
              <a:ahLst/>
              <a:cxnLst>
                <a:cxn ang="0">
                  <a:pos x="148" y="8"/>
                </a:cxn>
                <a:cxn ang="0">
                  <a:pos x="148" y="8"/>
                </a:cxn>
                <a:cxn ang="0">
                  <a:pos x="136" y="22"/>
                </a:cxn>
                <a:cxn ang="0">
                  <a:pos x="124" y="40"/>
                </a:cxn>
                <a:cxn ang="0">
                  <a:pos x="110" y="64"/>
                </a:cxn>
                <a:cxn ang="0">
                  <a:pos x="96" y="96"/>
                </a:cxn>
                <a:cxn ang="0">
                  <a:pos x="88" y="114"/>
                </a:cxn>
                <a:cxn ang="0">
                  <a:pos x="84" y="136"/>
                </a:cxn>
                <a:cxn ang="0">
                  <a:pos x="78" y="158"/>
                </a:cxn>
                <a:cxn ang="0">
                  <a:pos x="74" y="184"/>
                </a:cxn>
                <a:cxn ang="0">
                  <a:pos x="72" y="212"/>
                </a:cxn>
                <a:cxn ang="0">
                  <a:pos x="72" y="242"/>
                </a:cxn>
                <a:cxn ang="0">
                  <a:pos x="72" y="242"/>
                </a:cxn>
                <a:cxn ang="0">
                  <a:pos x="58" y="246"/>
                </a:cxn>
                <a:cxn ang="0">
                  <a:pos x="44" y="250"/>
                </a:cxn>
                <a:cxn ang="0">
                  <a:pos x="30" y="256"/>
                </a:cxn>
                <a:cxn ang="0">
                  <a:pos x="16" y="264"/>
                </a:cxn>
                <a:cxn ang="0">
                  <a:pos x="6" y="276"/>
                </a:cxn>
                <a:cxn ang="0">
                  <a:pos x="2" y="282"/>
                </a:cxn>
                <a:cxn ang="0">
                  <a:pos x="0" y="288"/>
                </a:cxn>
                <a:cxn ang="0">
                  <a:pos x="0" y="296"/>
                </a:cxn>
                <a:cxn ang="0">
                  <a:pos x="2" y="304"/>
                </a:cxn>
                <a:cxn ang="0">
                  <a:pos x="2" y="304"/>
                </a:cxn>
                <a:cxn ang="0">
                  <a:pos x="10" y="308"/>
                </a:cxn>
                <a:cxn ang="0">
                  <a:pos x="20" y="310"/>
                </a:cxn>
                <a:cxn ang="0">
                  <a:pos x="34" y="310"/>
                </a:cxn>
                <a:cxn ang="0">
                  <a:pos x="110" y="276"/>
                </a:cxn>
                <a:cxn ang="0">
                  <a:pos x="110" y="276"/>
                </a:cxn>
                <a:cxn ang="0">
                  <a:pos x="112" y="274"/>
                </a:cxn>
                <a:cxn ang="0">
                  <a:pos x="116" y="268"/>
                </a:cxn>
                <a:cxn ang="0">
                  <a:pos x="118" y="260"/>
                </a:cxn>
                <a:cxn ang="0">
                  <a:pos x="118" y="256"/>
                </a:cxn>
                <a:cxn ang="0">
                  <a:pos x="116" y="250"/>
                </a:cxn>
                <a:cxn ang="0">
                  <a:pos x="102" y="236"/>
                </a:cxn>
                <a:cxn ang="0">
                  <a:pos x="102" y="236"/>
                </a:cxn>
                <a:cxn ang="0">
                  <a:pos x="102" y="214"/>
                </a:cxn>
                <a:cxn ang="0">
                  <a:pos x="102" y="192"/>
                </a:cxn>
                <a:cxn ang="0">
                  <a:pos x="106" y="162"/>
                </a:cxn>
                <a:cxn ang="0">
                  <a:pos x="110" y="146"/>
                </a:cxn>
                <a:cxn ang="0">
                  <a:pos x="114" y="130"/>
                </a:cxn>
                <a:cxn ang="0">
                  <a:pos x="120" y="114"/>
                </a:cxn>
                <a:cxn ang="0">
                  <a:pos x="130" y="96"/>
                </a:cxn>
                <a:cxn ang="0">
                  <a:pos x="140" y="80"/>
                </a:cxn>
                <a:cxn ang="0">
                  <a:pos x="152" y="62"/>
                </a:cxn>
                <a:cxn ang="0">
                  <a:pos x="168" y="48"/>
                </a:cxn>
                <a:cxn ang="0">
                  <a:pos x="186" y="32"/>
                </a:cxn>
                <a:cxn ang="0">
                  <a:pos x="186" y="32"/>
                </a:cxn>
                <a:cxn ang="0">
                  <a:pos x="186" y="24"/>
                </a:cxn>
                <a:cxn ang="0">
                  <a:pos x="186" y="18"/>
                </a:cxn>
                <a:cxn ang="0">
                  <a:pos x="186" y="10"/>
                </a:cxn>
                <a:cxn ang="0">
                  <a:pos x="182" y="4"/>
                </a:cxn>
                <a:cxn ang="0">
                  <a:pos x="178" y="2"/>
                </a:cxn>
                <a:cxn ang="0">
                  <a:pos x="174" y="0"/>
                </a:cxn>
                <a:cxn ang="0">
                  <a:pos x="170" y="0"/>
                </a:cxn>
                <a:cxn ang="0">
                  <a:pos x="164" y="2"/>
                </a:cxn>
                <a:cxn ang="0">
                  <a:pos x="148" y="8"/>
                </a:cxn>
                <a:cxn ang="0">
                  <a:pos x="148" y="8"/>
                </a:cxn>
              </a:cxnLst>
              <a:rect l="0" t="0" r="r" b="b"/>
              <a:pathLst>
                <a:path w="186" h="310">
                  <a:moveTo>
                    <a:pt x="148" y="8"/>
                  </a:moveTo>
                  <a:lnTo>
                    <a:pt x="148" y="8"/>
                  </a:lnTo>
                  <a:lnTo>
                    <a:pt x="136" y="22"/>
                  </a:lnTo>
                  <a:lnTo>
                    <a:pt x="124" y="40"/>
                  </a:lnTo>
                  <a:lnTo>
                    <a:pt x="110" y="64"/>
                  </a:lnTo>
                  <a:lnTo>
                    <a:pt x="96" y="96"/>
                  </a:lnTo>
                  <a:lnTo>
                    <a:pt x="88" y="114"/>
                  </a:lnTo>
                  <a:lnTo>
                    <a:pt x="84" y="136"/>
                  </a:lnTo>
                  <a:lnTo>
                    <a:pt x="78" y="158"/>
                  </a:lnTo>
                  <a:lnTo>
                    <a:pt x="74" y="184"/>
                  </a:lnTo>
                  <a:lnTo>
                    <a:pt x="72" y="212"/>
                  </a:lnTo>
                  <a:lnTo>
                    <a:pt x="72" y="242"/>
                  </a:lnTo>
                  <a:lnTo>
                    <a:pt x="72" y="242"/>
                  </a:lnTo>
                  <a:lnTo>
                    <a:pt x="58" y="246"/>
                  </a:lnTo>
                  <a:lnTo>
                    <a:pt x="44" y="250"/>
                  </a:lnTo>
                  <a:lnTo>
                    <a:pt x="30" y="256"/>
                  </a:lnTo>
                  <a:lnTo>
                    <a:pt x="16" y="264"/>
                  </a:lnTo>
                  <a:lnTo>
                    <a:pt x="6" y="276"/>
                  </a:lnTo>
                  <a:lnTo>
                    <a:pt x="2" y="282"/>
                  </a:lnTo>
                  <a:lnTo>
                    <a:pt x="0" y="288"/>
                  </a:lnTo>
                  <a:lnTo>
                    <a:pt x="0" y="296"/>
                  </a:lnTo>
                  <a:lnTo>
                    <a:pt x="2" y="304"/>
                  </a:lnTo>
                  <a:lnTo>
                    <a:pt x="2" y="304"/>
                  </a:lnTo>
                  <a:lnTo>
                    <a:pt x="10" y="308"/>
                  </a:lnTo>
                  <a:lnTo>
                    <a:pt x="20" y="310"/>
                  </a:lnTo>
                  <a:lnTo>
                    <a:pt x="34" y="310"/>
                  </a:lnTo>
                  <a:lnTo>
                    <a:pt x="110" y="276"/>
                  </a:lnTo>
                  <a:lnTo>
                    <a:pt x="110" y="276"/>
                  </a:lnTo>
                  <a:lnTo>
                    <a:pt x="112" y="274"/>
                  </a:lnTo>
                  <a:lnTo>
                    <a:pt x="116" y="268"/>
                  </a:lnTo>
                  <a:lnTo>
                    <a:pt x="118" y="260"/>
                  </a:lnTo>
                  <a:lnTo>
                    <a:pt x="118" y="256"/>
                  </a:lnTo>
                  <a:lnTo>
                    <a:pt x="116" y="250"/>
                  </a:lnTo>
                  <a:lnTo>
                    <a:pt x="102" y="236"/>
                  </a:lnTo>
                  <a:lnTo>
                    <a:pt x="102" y="236"/>
                  </a:lnTo>
                  <a:lnTo>
                    <a:pt x="102" y="214"/>
                  </a:lnTo>
                  <a:lnTo>
                    <a:pt x="102" y="192"/>
                  </a:lnTo>
                  <a:lnTo>
                    <a:pt x="106" y="162"/>
                  </a:lnTo>
                  <a:lnTo>
                    <a:pt x="110" y="146"/>
                  </a:lnTo>
                  <a:lnTo>
                    <a:pt x="114" y="130"/>
                  </a:lnTo>
                  <a:lnTo>
                    <a:pt x="120" y="114"/>
                  </a:lnTo>
                  <a:lnTo>
                    <a:pt x="130" y="96"/>
                  </a:lnTo>
                  <a:lnTo>
                    <a:pt x="140" y="80"/>
                  </a:lnTo>
                  <a:lnTo>
                    <a:pt x="152" y="62"/>
                  </a:lnTo>
                  <a:lnTo>
                    <a:pt x="168" y="48"/>
                  </a:lnTo>
                  <a:lnTo>
                    <a:pt x="186" y="32"/>
                  </a:lnTo>
                  <a:lnTo>
                    <a:pt x="186" y="32"/>
                  </a:lnTo>
                  <a:lnTo>
                    <a:pt x="186" y="24"/>
                  </a:lnTo>
                  <a:lnTo>
                    <a:pt x="186" y="18"/>
                  </a:lnTo>
                  <a:lnTo>
                    <a:pt x="186" y="10"/>
                  </a:lnTo>
                  <a:lnTo>
                    <a:pt x="182" y="4"/>
                  </a:lnTo>
                  <a:lnTo>
                    <a:pt x="178" y="2"/>
                  </a:lnTo>
                  <a:lnTo>
                    <a:pt x="174" y="0"/>
                  </a:lnTo>
                  <a:lnTo>
                    <a:pt x="170" y="0"/>
                  </a:lnTo>
                  <a:lnTo>
                    <a:pt x="164" y="2"/>
                  </a:lnTo>
                  <a:lnTo>
                    <a:pt x="148" y="8"/>
                  </a:lnTo>
                  <a:lnTo>
                    <a:pt x="148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4439" y="3196"/>
              <a:ext cx="188" cy="310"/>
            </a:xfrm>
            <a:custGeom>
              <a:avLst/>
              <a:gdLst/>
              <a:ahLst/>
              <a:cxnLst>
                <a:cxn ang="0">
                  <a:pos x="40" y="8"/>
                </a:cxn>
                <a:cxn ang="0">
                  <a:pos x="40" y="8"/>
                </a:cxn>
                <a:cxn ang="0">
                  <a:pos x="52" y="22"/>
                </a:cxn>
                <a:cxn ang="0">
                  <a:pos x="64" y="38"/>
                </a:cxn>
                <a:cxn ang="0">
                  <a:pos x="78" y="62"/>
                </a:cxn>
                <a:cxn ang="0">
                  <a:pos x="92" y="96"/>
                </a:cxn>
                <a:cxn ang="0">
                  <a:pos x="98" y="114"/>
                </a:cxn>
                <a:cxn ang="0">
                  <a:pos x="104" y="136"/>
                </a:cxn>
                <a:cxn ang="0">
                  <a:pos x="110" y="158"/>
                </a:cxn>
                <a:cxn ang="0">
                  <a:pos x="114" y="184"/>
                </a:cxn>
                <a:cxn ang="0">
                  <a:pos x="116" y="212"/>
                </a:cxn>
                <a:cxn ang="0">
                  <a:pos x="116" y="240"/>
                </a:cxn>
                <a:cxn ang="0">
                  <a:pos x="116" y="240"/>
                </a:cxn>
                <a:cxn ang="0">
                  <a:pos x="130" y="244"/>
                </a:cxn>
                <a:cxn ang="0">
                  <a:pos x="144" y="250"/>
                </a:cxn>
                <a:cxn ang="0">
                  <a:pos x="158" y="256"/>
                </a:cxn>
                <a:cxn ang="0">
                  <a:pos x="172" y="264"/>
                </a:cxn>
                <a:cxn ang="0">
                  <a:pos x="182" y="276"/>
                </a:cxn>
                <a:cxn ang="0">
                  <a:pos x="186" y="282"/>
                </a:cxn>
                <a:cxn ang="0">
                  <a:pos x="188" y="288"/>
                </a:cxn>
                <a:cxn ang="0">
                  <a:pos x="188" y="296"/>
                </a:cxn>
                <a:cxn ang="0">
                  <a:pos x="186" y="304"/>
                </a:cxn>
                <a:cxn ang="0">
                  <a:pos x="186" y="304"/>
                </a:cxn>
                <a:cxn ang="0">
                  <a:pos x="178" y="308"/>
                </a:cxn>
                <a:cxn ang="0">
                  <a:pos x="168" y="310"/>
                </a:cxn>
                <a:cxn ang="0">
                  <a:pos x="152" y="310"/>
                </a:cxn>
                <a:cxn ang="0">
                  <a:pos x="78" y="274"/>
                </a:cxn>
                <a:cxn ang="0">
                  <a:pos x="78" y="274"/>
                </a:cxn>
                <a:cxn ang="0">
                  <a:pos x="76" y="272"/>
                </a:cxn>
                <a:cxn ang="0">
                  <a:pos x="72" y="268"/>
                </a:cxn>
                <a:cxn ang="0">
                  <a:pos x="70" y="260"/>
                </a:cxn>
                <a:cxn ang="0">
                  <a:pos x="70" y="254"/>
                </a:cxn>
                <a:cxn ang="0">
                  <a:pos x="72" y="250"/>
                </a:cxn>
                <a:cxn ang="0">
                  <a:pos x="84" y="234"/>
                </a:cxn>
                <a:cxn ang="0">
                  <a:pos x="84" y="234"/>
                </a:cxn>
                <a:cxn ang="0">
                  <a:pos x="86" y="214"/>
                </a:cxn>
                <a:cxn ang="0">
                  <a:pos x="86" y="190"/>
                </a:cxn>
                <a:cxn ang="0">
                  <a:pos x="82" y="162"/>
                </a:cxn>
                <a:cxn ang="0">
                  <a:pos x="78" y="146"/>
                </a:cxn>
                <a:cxn ang="0">
                  <a:pos x="74" y="130"/>
                </a:cxn>
                <a:cxn ang="0">
                  <a:pos x="66" y="112"/>
                </a:cxn>
                <a:cxn ang="0">
                  <a:pos x="58" y="96"/>
                </a:cxn>
                <a:cxn ang="0">
                  <a:pos x="48" y="78"/>
                </a:cxn>
                <a:cxn ang="0">
                  <a:pos x="36" y="62"/>
                </a:cxn>
                <a:cxn ang="0">
                  <a:pos x="20" y="46"/>
                </a:cxn>
                <a:cxn ang="0">
                  <a:pos x="2" y="32"/>
                </a:cxn>
                <a:cxn ang="0">
                  <a:pos x="2" y="32"/>
                </a:cxn>
                <a:cxn ang="0">
                  <a:pos x="0" y="24"/>
                </a:cxn>
                <a:cxn ang="0">
                  <a:pos x="2" y="16"/>
                </a:cxn>
                <a:cxn ang="0">
                  <a:pos x="2" y="10"/>
                </a:cxn>
                <a:cxn ang="0">
                  <a:pos x="6" y="4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40" y="8"/>
                </a:cxn>
                <a:cxn ang="0">
                  <a:pos x="40" y="8"/>
                </a:cxn>
              </a:cxnLst>
              <a:rect l="0" t="0" r="r" b="b"/>
              <a:pathLst>
                <a:path w="188" h="310">
                  <a:moveTo>
                    <a:pt x="40" y="8"/>
                  </a:moveTo>
                  <a:lnTo>
                    <a:pt x="40" y="8"/>
                  </a:lnTo>
                  <a:lnTo>
                    <a:pt x="52" y="22"/>
                  </a:lnTo>
                  <a:lnTo>
                    <a:pt x="64" y="38"/>
                  </a:lnTo>
                  <a:lnTo>
                    <a:pt x="78" y="62"/>
                  </a:lnTo>
                  <a:lnTo>
                    <a:pt x="92" y="96"/>
                  </a:lnTo>
                  <a:lnTo>
                    <a:pt x="98" y="114"/>
                  </a:lnTo>
                  <a:lnTo>
                    <a:pt x="104" y="136"/>
                  </a:lnTo>
                  <a:lnTo>
                    <a:pt x="110" y="158"/>
                  </a:lnTo>
                  <a:lnTo>
                    <a:pt x="114" y="184"/>
                  </a:lnTo>
                  <a:lnTo>
                    <a:pt x="116" y="212"/>
                  </a:lnTo>
                  <a:lnTo>
                    <a:pt x="116" y="240"/>
                  </a:lnTo>
                  <a:lnTo>
                    <a:pt x="116" y="240"/>
                  </a:lnTo>
                  <a:lnTo>
                    <a:pt x="130" y="244"/>
                  </a:lnTo>
                  <a:lnTo>
                    <a:pt x="144" y="250"/>
                  </a:lnTo>
                  <a:lnTo>
                    <a:pt x="158" y="256"/>
                  </a:lnTo>
                  <a:lnTo>
                    <a:pt x="172" y="264"/>
                  </a:lnTo>
                  <a:lnTo>
                    <a:pt x="182" y="276"/>
                  </a:lnTo>
                  <a:lnTo>
                    <a:pt x="186" y="282"/>
                  </a:lnTo>
                  <a:lnTo>
                    <a:pt x="188" y="288"/>
                  </a:lnTo>
                  <a:lnTo>
                    <a:pt x="188" y="296"/>
                  </a:lnTo>
                  <a:lnTo>
                    <a:pt x="186" y="304"/>
                  </a:lnTo>
                  <a:lnTo>
                    <a:pt x="186" y="304"/>
                  </a:lnTo>
                  <a:lnTo>
                    <a:pt x="178" y="308"/>
                  </a:lnTo>
                  <a:lnTo>
                    <a:pt x="168" y="310"/>
                  </a:lnTo>
                  <a:lnTo>
                    <a:pt x="152" y="310"/>
                  </a:lnTo>
                  <a:lnTo>
                    <a:pt x="78" y="274"/>
                  </a:lnTo>
                  <a:lnTo>
                    <a:pt x="78" y="274"/>
                  </a:lnTo>
                  <a:lnTo>
                    <a:pt x="76" y="272"/>
                  </a:lnTo>
                  <a:lnTo>
                    <a:pt x="72" y="268"/>
                  </a:lnTo>
                  <a:lnTo>
                    <a:pt x="70" y="260"/>
                  </a:lnTo>
                  <a:lnTo>
                    <a:pt x="70" y="254"/>
                  </a:lnTo>
                  <a:lnTo>
                    <a:pt x="72" y="250"/>
                  </a:lnTo>
                  <a:lnTo>
                    <a:pt x="84" y="234"/>
                  </a:lnTo>
                  <a:lnTo>
                    <a:pt x="84" y="234"/>
                  </a:lnTo>
                  <a:lnTo>
                    <a:pt x="86" y="214"/>
                  </a:lnTo>
                  <a:lnTo>
                    <a:pt x="86" y="190"/>
                  </a:lnTo>
                  <a:lnTo>
                    <a:pt x="82" y="162"/>
                  </a:lnTo>
                  <a:lnTo>
                    <a:pt x="78" y="146"/>
                  </a:lnTo>
                  <a:lnTo>
                    <a:pt x="74" y="130"/>
                  </a:lnTo>
                  <a:lnTo>
                    <a:pt x="66" y="112"/>
                  </a:lnTo>
                  <a:lnTo>
                    <a:pt x="58" y="96"/>
                  </a:lnTo>
                  <a:lnTo>
                    <a:pt x="48" y="78"/>
                  </a:lnTo>
                  <a:lnTo>
                    <a:pt x="36" y="62"/>
                  </a:lnTo>
                  <a:lnTo>
                    <a:pt x="20" y="46"/>
                  </a:lnTo>
                  <a:lnTo>
                    <a:pt x="2" y="32"/>
                  </a:lnTo>
                  <a:lnTo>
                    <a:pt x="2" y="32"/>
                  </a:lnTo>
                  <a:lnTo>
                    <a:pt x="0" y="24"/>
                  </a:lnTo>
                  <a:lnTo>
                    <a:pt x="2" y="16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40" y="8"/>
                  </a:lnTo>
                  <a:lnTo>
                    <a:pt x="40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4011" y="2752"/>
              <a:ext cx="642" cy="402"/>
            </a:xfrm>
            <a:custGeom>
              <a:avLst/>
              <a:gdLst/>
              <a:ahLst/>
              <a:cxnLst>
                <a:cxn ang="0">
                  <a:pos x="642" y="158"/>
                </a:cxn>
                <a:cxn ang="0">
                  <a:pos x="630" y="120"/>
                </a:cxn>
                <a:cxn ang="0">
                  <a:pos x="606" y="86"/>
                </a:cxn>
                <a:cxn ang="0">
                  <a:pos x="572" y="56"/>
                </a:cxn>
                <a:cxn ang="0">
                  <a:pos x="530" y="32"/>
                </a:cxn>
                <a:cxn ang="0">
                  <a:pos x="480" y="14"/>
                </a:cxn>
                <a:cxn ang="0">
                  <a:pos x="422" y="4"/>
                </a:cxn>
                <a:cxn ang="0">
                  <a:pos x="360" y="0"/>
                </a:cxn>
                <a:cxn ang="0">
                  <a:pos x="296" y="4"/>
                </a:cxn>
                <a:cxn ang="0">
                  <a:pos x="264" y="10"/>
                </a:cxn>
                <a:cxn ang="0">
                  <a:pos x="202" y="26"/>
                </a:cxn>
                <a:cxn ang="0">
                  <a:pos x="146" y="48"/>
                </a:cxn>
                <a:cxn ang="0">
                  <a:pos x="98" y="76"/>
                </a:cxn>
                <a:cxn ang="0">
                  <a:pos x="58" y="108"/>
                </a:cxn>
                <a:cxn ang="0">
                  <a:pos x="28" y="144"/>
                </a:cxn>
                <a:cxn ang="0">
                  <a:pos x="8" y="182"/>
                </a:cxn>
                <a:cxn ang="0">
                  <a:pos x="0" y="222"/>
                </a:cxn>
                <a:cxn ang="0">
                  <a:pos x="0" y="242"/>
                </a:cxn>
                <a:cxn ang="0">
                  <a:pos x="12" y="282"/>
                </a:cxn>
                <a:cxn ang="0">
                  <a:pos x="36" y="316"/>
                </a:cxn>
                <a:cxn ang="0">
                  <a:pos x="70" y="346"/>
                </a:cxn>
                <a:cxn ang="0">
                  <a:pos x="112" y="370"/>
                </a:cxn>
                <a:cxn ang="0">
                  <a:pos x="164" y="386"/>
                </a:cxn>
                <a:cxn ang="0">
                  <a:pos x="220" y="398"/>
                </a:cxn>
                <a:cxn ang="0">
                  <a:pos x="282" y="402"/>
                </a:cxn>
                <a:cxn ang="0">
                  <a:pos x="348" y="398"/>
                </a:cxn>
                <a:cxn ang="0">
                  <a:pos x="380" y="392"/>
                </a:cxn>
                <a:cxn ang="0">
                  <a:pos x="442" y="376"/>
                </a:cxn>
                <a:cxn ang="0">
                  <a:pos x="496" y="354"/>
                </a:cxn>
                <a:cxn ang="0">
                  <a:pos x="546" y="326"/>
                </a:cxn>
                <a:cxn ang="0">
                  <a:pos x="586" y="294"/>
                </a:cxn>
                <a:cxn ang="0">
                  <a:pos x="616" y="258"/>
                </a:cxn>
                <a:cxn ang="0">
                  <a:pos x="636" y="220"/>
                </a:cxn>
                <a:cxn ang="0">
                  <a:pos x="642" y="180"/>
                </a:cxn>
                <a:cxn ang="0">
                  <a:pos x="642" y="158"/>
                </a:cxn>
              </a:cxnLst>
              <a:rect l="0" t="0" r="r" b="b"/>
              <a:pathLst>
                <a:path w="642" h="402">
                  <a:moveTo>
                    <a:pt x="642" y="158"/>
                  </a:moveTo>
                  <a:lnTo>
                    <a:pt x="642" y="158"/>
                  </a:lnTo>
                  <a:lnTo>
                    <a:pt x="638" y="138"/>
                  </a:lnTo>
                  <a:lnTo>
                    <a:pt x="630" y="120"/>
                  </a:lnTo>
                  <a:lnTo>
                    <a:pt x="620" y="102"/>
                  </a:lnTo>
                  <a:lnTo>
                    <a:pt x="606" y="86"/>
                  </a:lnTo>
                  <a:lnTo>
                    <a:pt x="590" y="70"/>
                  </a:lnTo>
                  <a:lnTo>
                    <a:pt x="572" y="56"/>
                  </a:lnTo>
                  <a:lnTo>
                    <a:pt x="552" y="44"/>
                  </a:lnTo>
                  <a:lnTo>
                    <a:pt x="530" y="32"/>
                  </a:lnTo>
                  <a:lnTo>
                    <a:pt x="506" y="22"/>
                  </a:lnTo>
                  <a:lnTo>
                    <a:pt x="480" y="14"/>
                  </a:lnTo>
                  <a:lnTo>
                    <a:pt x="452" y="8"/>
                  </a:lnTo>
                  <a:lnTo>
                    <a:pt x="422" y="4"/>
                  </a:lnTo>
                  <a:lnTo>
                    <a:pt x="392" y="0"/>
                  </a:lnTo>
                  <a:lnTo>
                    <a:pt x="360" y="0"/>
                  </a:lnTo>
                  <a:lnTo>
                    <a:pt x="328" y="0"/>
                  </a:lnTo>
                  <a:lnTo>
                    <a:pt x="296" y="4"/>
                  </a:lnTo>
                  <a:lnTo>
                    <a:pt x="296" y="4"/>
                  </a:lnTo>
                  <a:lnTo>
                    <a:pt x="264" y="10"/>
                  </a:lnTo>
                  <a:lnTo>
                    <a:pt x="232" y="16"/>
                  </a:lnTo>
                  <a:lnTo>
                    <a:pt x="202" y="26"/>
                  </a:lnTo>
                  <a:lnTo>
                    <a:pt x="174" y="36"/>
                  </a:lnTo>
                  <a:lnTo>
                    <a:pt x="146" y="48"/>
                  </a:lnTo>
                  <a:lnTo>
                    <a:pt x="120" y="60"/>
                  </a:lnTo>
                  <a:lnTo>
                    <a:pt x="98" y="76"/>
                  </a:lnTo>
                  <a:lnTo>
                    <a:pt x="76" y="92"/>
                  </a:lnTo>
                  <a:lnTo>
                    <a:pt x="58" y="108"/>
                  </a:lnTo>
                  <a:lnTo>
                    <a:pt x="42" y="126"/>
                  </a:lnTo>
                  <a:lnTo>
                    <a:pt x="28" y="144"/>
                  </a:lnTo>
                  <a:lnTo>
                    <a:pt x="16" y="162"/>
                  </a:lnTo>
                  <a:lnTo>
                    <a:pt x="8" y="182"/>
                  </a:lnTo>
                  <a:lnTo>
                    <a:pt x="2" y="202"/>
                  </a:lnTo>
                  <a:lnTo>
                    <a:pt x="0" y="222"/>
                  </a:lnTo>
                  <a:lnTo>
                    <a:pt x="0" y="242"/>
                  </a:lnTo>
                  <a:lnTo>
                    <a:pt x="0" y="242"/>
                  </a:lnTo>
                  <a:lnTo>
                    <a:pt x="6" y="262"/>
                  </a:lnTo>
                  <a:lnTo>
                    <a:pt x="12" y="282"/>
                  </a:lnTo>
                  <a:lnTo>
                    <a:pt x="22" y="298"/>
                  </a:lnTo>
                  <a:lnTo>
                    <a:pt x="36" y="316"/>
                  </a:lnTo>
                  <a:lnTo>
                    <a:pt x="52" y="332"/>
                  </a:lnTo>
                  <a:lnTo>
                    <a:pt x="70" y="346"/>
                  </a:lnTo>
                  <a:lnTo>
                    <a:pt x="90" y="358"/>
                  </a:lnTo>
                  <a:lnTo>
                    <a:pt x="112" y="370"/>
                  </a:lnTo>
                  <a:lnTo>
                    <a:pt x="138" y="378"/>
                  </a:lnTo>
                  <a:lnTo>
                    <a:pt x="164" y="386"/>
                  </a:lnTo>
                  <a:lnTo>
                    <a:pt x="192" y="394"/>
                  </a:lnTo>
                  <a:lnTo>
                    <a:pt x="220" y="398"/>
                  </a:lnTo>
                  <a:lnTo>
                    <a:pt x="250" y="400"/>
                  </a:lnTo>
                  <a:lnTo>
                    <a:pt x="282" y="402"/>
                  </a:lnTo>
                  <a:lnTo>
                    <a:pt x="314" y="400"/>
                  </a:lnTo>
                  <a:lnTo>
                    <a:pt x="348" y="398"/>
                  </a:lnTo>
                  <a:lnTo>
                    <a:pt x="348" y="398"/>
                  </a:lnTo>
                  <a:lnTo>
                    <a:pt x="380" y="392"/>
                  </a:lnTo>
                  <a:lnTo>
                    <a:pt x="412" y="384"/>
                  </a:lnTo>
                  <a:lnTo>
                    <a:pt x="442" y="376"/>
                  </a:lnTo>
                  <a:lnTo>
                    <a:pt x="470" y="366"/>
                  </a:lnTo>
                  <a:lnTo>
                    <a:pt x="496" y="354"/>
                  </a:lnTo>
                  <a:lnTo>
                    <a:pt x="522" y="340"/>
                  </a:lnTo>
                  <a:lnTo>
                    <a:pt x="546" y="326"/>
                  </a:lnTo>
                  <a:lnTo>
                    <a:pt x="566" y="310"/>
                  </a:lnTo>
                  <a:lnTo>
                    <a:pt x="586" y="294"/>
                  </a:lnTo>
                  <a:lnTo>
                    <a:pt x="602" y="276"/>
                  </a:lnTo>
                  <a:lnTo>
                    <a:pt x="616" y="258"/>
                  </a:lnTo>
                  <a:lnTo>
                    <a:pt x="626" y="238"/>
                  </a:lnTo>
                  <a:lnTo>
                    <a:pt x="636" y="220"/>
                  </a:lnTo>
                  <a:lnTo>
                    <a:pt x="640" y="200"/>
                  </a:lnTo>
                  <a:lnTo>
                    <a:pt x="642" y="180"/>
                  </a:lnTo>
                  <a:lnTo>
                    <a:pt x="642" y="158"/>
                  </a:lnTo>
                  <a:lnTo>
                    <a:pt x="642" y="15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4103" y="2916"/>
              <a:ext cx="88" cy="84"/>
            </a:xfrm>
            <a:custGeom>
              <a:avLst/>
              <a:gdLst/>
              <a:ahLst/>
              <a:cxnLst>
                <a:cxn ang="0">
                  <a:pos x="50" y="74"/>
                </a:cxn>
                <a:cxn ang="0">
                  <a:pos x="50" y="74"/>
                </a:cxn>
                <a:cxn ang="0">
                  <a:pos x="66" y="72"/>
                </a:cxn>
                <a:cxn ang="0">
                  <a:pos x="80" y="72"/>
                </a:cxn>
                <a:cxn ang="0">
                  <a:pos x="80" y="72"/>
                </a:cxn>
                <a:cxn ang="0">
                  <a:pos x="84" y="64"/>
                </a:cxn>
                <a:cxn ang="0">
                  <a:pos x="84" y="64"/>
                </a:cxn>
                <a:cxn ang="0">
                  <a:pos x="88" y="56"/>
                </a:cxn>
                <a:cxn ang="0">
                  <a:pos x="88" y="46"/>
                </a:cxn>
                <a:cxn ang="0">
                  <a:pos x="88" y="36"/>
                </a:cxn>
                <a:cxn ang="0">
                  <a:pos x="86" y="28"/>
                </a:cxn>
                <a:cxn ang="0">
                  <a:pos x="82" y="20"/>
                </a:cxn>
                <a:cxn ang="0">
                  <a:pos x="76" y="14"/>
                </a:cxn>
                <a:cxn ang="0">
                  <a:pos x="70" y="8"/>
                </a:cxn>
                <a:cxn ang="0">
                  <a:pos x="62" y="4"/>
                </a:cxn>
                <a:cxn ang="0">
                  <a:pos x="62" y="4"/>
                </a:cxn>
                <a:cxn ang="0">
                  <a:pos x="54" y="0"/>
                </a:cxn>
                <a:cxn ang="0">
                  <a:pos x="46" y="0"/>
                </a:cxn>
                <a:cxn ang="0">
                  <a:pos x="38" y="2"/>
                </a:cxn>
                <a:cxn ang="0">
                  <a:pos x="28" y="6"/>
                </a:cxn>
                <a:cxn ang="0">
                  <a:pos x="22" y="10"/>
                </a:cxn>
                <a:cxn ang="0">
                  <a:pos x="14" y="16"/>
                </a:cxn>
                <a:cxn ang="0">
                  <a:pos x="8" y="24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0" y="46"/>
                </a:cxn>
                <a:cxn ang="0">
                  <a:pos x="0" y="60"/>
                </a:cxn>
                <a:cxn ang="0">
                  <a:pos x="4" y="74"/>
                </a:cxn>
                <a:cxn ang="0">
                  <a:pos x="12" y="84"/>
                </a:cxn>
                <a:cxn ang="0">
                  <a:pos x="12" y="84"/>
                </a:cxn>
                <a:cxn ang="0">
                  <a:pos x="28" y="78"/>
                </a:cxn>
                <a:cxn ang="0">
                  <a:pos x="50" y="74"/>
                </a:cxn>
                <a:cxn ang="0">
                  <a:pos x="50" y="74"/>
                </a:cxn>
              </a:cxnLst>
              <a:rect l="0" t="0" r="r" b="b"/>
              <a:pathLst>
                <a:path w="88" h="84">
                  <a:moveTo>
                    <a:pt x="50" y="74"/>
                  </a:moveTo>
                  <a:lnTo>
                    <a:pt x="50" y="74"/>
                  </a:lnTo>
                  <a:lnTo>
                    <a:pt x="66" y="72"/>
                  </a:lnTo>
                  <a:lnTo>
                    <a:pt x="80" y="72"/>
                  </a:lnTo>
                  <a:lnTo>
                    <a:pt x="80" y="72"/>
                  </a:lnTo>
                  <a:lnTo>
                    <a:pt x="84" y="64"/>
                  </a:lnTo>
                  <a:lnTo>
                    <a:pt x="84" y="64"/>
                  </a:lnTo>
                  <a:lnTo>
                    <a:pt x="88" y="56"/>
                  </a:lnTo>
                  <a:lnTo>
                    <a:pt x="88" y="46"/>
                  </a:lnTo>
                  <a:lnTo>
                    <a:pt x="88" y="36"/>
                  </a:lnTo>
                  <a:lnTo>
                    <a:pt x="86" y="28"/>
                  </a:lnTo>
                  <a:lnTo>
                    <a:pt x="82" y="20"/>
                  </a:lnTo>
                  <a:lnTo>
                    <a:pt x="76" y="14"/>
                  </a:lnTo>
                  <a:lnTo>
                    <a:pt x="70" y="8"/>
                  </a:lnTo>
                  <a:lnTo>
                    <a:pt x="62" y="4"/>
                  </a:lnTo>
                  <a:lnTo>
                    <a:pt x="62" y="4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38" y="2"/>
                  </a:lnTo>
                  <a:lnTo>
                    <a:pt x="28" y="6"/>
                  </a:lnTo>
                  <a:lnTo>
                    <a:pt x="22" y="10"/>
                  </a:lnTo>
                  <a:lnTo>
                    <a:pt x="14" y="16"/>
                  </a:lnTo>
                  <a:lnTo>
                    <a:pt x="8" y="24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0" y="46"/>
                  </a:lnTo>
                  <a:lnTo>
                    <a:pt x="0" y="60"/>
                  </a:lnTo>
                  <a:lnTo>
                    <a:pt x="4" y="74"/>
                  </a:lnTo>
                  <a:lnTo>
                    <a:pt x="12" y="84"/>
                  </a:lnTo>
                  <a:lnTo>
                    <a:pt x="12" y="84"/>
                  </a:lnTo>
                  <a:lnTo>
                    <a:pt x="28" y="78"/>
                  </a:lnTo>
                  <a:lnTo>
                    <a:pt x="50" y="74"/>
                  </a:lnTo>
                  <a:lnTo>
                    <a:pt x="50" y="7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4339" y="2888"/>
              <a:ext cx="90" cy="86"/>
            </a:xfrm>
            <a:custGeom>
              <a:avLst/>
              <a:gdLst/>
              <a:ahLst/>
              <a:cxnLst>
                <a:cxn ang="0">
                  <a:pos x="24" y="86"/>
                </a:cxn>
                <a:cxn ang="0">
                  <a:pos x="24" y="86"/>
                </a:cxn>
                <a:cxn ang="0">
                  <a:pos x="44" y="82"/>
                </a:cxn>
                <a:cxn ang="0">
                  <a:pos x="66" y="78"/>
                </a:cxn>
                <a:cxn ang="0">
                  <a:pos x="66" y="78"/>
                </a:cxn>
                <a:cxn ang="0">
                  <a:pos x="84" y="76"/>
                </a:cxn>
                <a:cxn ang="0">
                  <a:pos x="84" y="76"/>
                </a:cxn>
                <a:cxn ang="0">
                  <a:pos x="88" y="64"/>
                </a:cxn>
                <a:cxn ang="0">
                  <a:pos x="90" y="52"/>
                </a:cxn>
                <a:cxn ang="0">
                  <a:pos x="88" y="38"/>
                </a:cxn>
                <a:cxn ang="0">
                  <a:pos x="82" y="26"/>
                </a:cxn>
                <a:cxn ang="0">
                  <a:pos x="82" y="26"/>
                </a:cxn>
                <a:cxn ang="0">
                  <a:pos x="76" y="18"/>
                </a:cxn>
                <a:cxn ang="0">
                  <a:pos x="70" y="10"/>
                </a:cxn>
                <a:cxn ang="0">
                  <a:pos x="62" y="6"/>
                </a:cxn>
                <a:cxn ang="0">
                  <a:pos x="54" y="2"/>
                </a:cxn>
                <a:cxn ang="0">
                  <a:pos x="46" y="0"/>
                </a:cxn>
                <a:cxn ang="0">
                  <a:pos x="36" y="0"/>
                </a:cxn>
                <a:cxn ang="0">
                  <a:pos x="28" y="2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4" y="10"/>
                </a:cxn>
                <a:cxn ang="0">
                  <a:pos x="8" y="16"/>
                </a:cxn>
                <a:cxn ang="0">
                  <a:pos x="4" y="24"/>
                </a:cxn>
                <a:cxn ang="0">
                  <a:pos x="2" y="32"/>
                </a:cxn>
                <a:cxn ang="0">
                  <a:pos x="0" y="42"/>
                </a:cxn>
                <a:cxn ang="0">
                  <a:pos x="0" y="50"/>
                </a:cxn>
                <a:cxn ang="0">
                  <a:pos x="4" y="60"/>
                </a:cxn>
                <a:cxn ang="0">
                  <a:pos x="8" y="68"/>
                </a:cxn>
                <a:cxn ang="0">
                  <a:pos x="8" y="68"/>
                </a:cxn>
                <a:cxn ang="0">
                  <a:pos x="16" y="78"/>
                </a:cxn>
                <a:cxn ang="0">
                  <a:pos x="24" y="86"/>
                </a:cxn>
                <a:cxn ang="0">
                  <a:pos x="24" y="86"/>
                </a:cxn>
              </a:cxnLst>
              <a:rect l="0" t="0" r="r" b="b"/>
              <a:pathLst>
                <a:path w="90" h="86">
                  <a:moveTo>
                    <a:pt x="24" y="86"/>
                  </a:moveTo>
                  <a:lnTo>
                    <a:pt x="24" y="86"/>
                  </a:lnTo>
                  <a:lnTo>
                    <a:pt x="44" y="82"/>
                  </a:lnTo>
                  <a:lnTo>
                    <a:pt x="66" y="78"/>
                  </a:lnTo>
                  <a:lnTo>
                    <a:pt x="66" y="78"/>
                  </a:lnTo>
                  <a:lnTo>
                    <a:pt x="84" y="76"/>
                  </a:lnTo>
                  <a:lnTo>
                    <a:pt x="84" y="76"/>
                  </a:lnTo>
                  <a:lnTo>
                    <a:pt x="88" y="64"/>
                  </a:lnTo>
                  <a:lnTo>
                    <a:pt x="90" y="52"/>
                  </a:lnTo>
                  <a:lnTo>
                    <a:pt x="88" y="38"/>
                  </a:lnTo>
                  <a:lnTo>
                    <a:pt x="82" y="26"/>
                  </a:lnTo>
                  <a:lnTo>
                    <a:pt x="82" y="26"/>
                  </a:lnTo>
                  <a:lnTo>
                    <a:pt x="76" y="18"/>
                  </a:lnTo>
                  <a:lnTo>
                    <a:pt x="70" y="10"/>
                  </a:lnTo>
                  <a:lnTo>
                    <a:pt x="62" y="6"/>
                  </a:lnTo>
                  <a:lnTo>
                    <a:pt x="54" y="2"/>
                  </a:lnTo>
                  <a:lnTo>
                    <a:pt x="46" y="0"/>
                  </a:lnTo>
                  <a:lnTo>
                    <a:pt x="36" y="0"/>
                  </a:lnTo>
                  <a:lnTo>
                    <a:pt x="28" y="2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4" y="10"/>
                  </a:lnTo>
                  <a:lnTo>
                    <a:pt x="8" y="16"/>
                  </a:lnTo>
                  <a:lnTo>
                    <a:pt x="4" y="24"/>
                  </a:lnTo>
                  <a:lnTo>
                    <a:pt x="2" y="32"/>
                  </a:lnTo>
                  <a:lnTo>
                    <a:pt x="0" y="42"/>
                  </a:lnTo>
                  <a:lnTo>
                    <a:pt x="0" y="50"/>
                  </a:lnTo>
                  <a:lnTo>
                    <a:pt x="4" y="60"/>
                  </a:lnTo>
                  <a:lnTo>
                    <a:pt x="8" y="68"/>
                  </a:lnTo>
                  <a:lnTo>
                    <a:pt x="8" y="68"/>
                  </a:lnTo>
                  <a:lnTo>
                    <a:pt x="16" y="78"/>
                  </a:lnTo>
                  <a:lnTo>
                    <a:pt x="24" y="86"/>
                  </a:lnTo>
                  <a:lnTo>
                    <a:pt x="24" y="8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4131" y="2952"/>
              <a:ext cx="40" cy="62"/>
            </a:xfrm>
            <a:custGeom>
              <a:avLst/>
              <a:gdLst/>
              <a:ahLst/>
              <a:cxnLst>
                <a:cxn ang="0">
                  <a:pos x="40" y="28"/>
                </a:cxn>
                <a:cxn ang="0">
                  <a:pos x="40" y="28"/>
                </a:cxn>
                <a:cxn ang="0">
                  <a:pos x="36" y="16"/>
                </a:cxn>
                <a:cxn ang="0">
                  <a:pos x="30" y="8"/>
                </a:cxn>
                <a:cxn ang="0">
                  <a:pos x="24" y="2"/>
                </a:cxn>
                <a:cxn ang="0">
                  <a:pos x="2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2" y="2"/>
                </a:cxn>
                <a:cxn ang="0">
                  <a:pos x="8" y="4"/>
                </a:cxn>
                <a:cxn ang="0">
                  <a:pos x="2" y="12"/>
                </a:cxn>
                <a:cxn ang="0">
                  <a:pos x="0" y="22"/>
                </a:cxn>
                <a:cxn ang="0">
                  <a:pos x="0" y="34"/>
                </a:cxn>
                <a:cxn ang="0">
                  <a:pos x="0" y="34"/>
                </a:cxn>
                <a:cxn ang="0">
                  <a:pos x="2" y="44"/>
                </a:cxn>
                <a:cxn ang="0">
                  <a:pos x="8" y="54"/>
                </a:cxn>
                <a:cxn ang="0">
                  <a:pos x="16" y="60"/>
                </a:cxn>
                <a:cxn ang="0">
                  <a:pos x="20" y="60"/>
                </a:cxn>
                <a:cxn ang="0">
                  <a:pos x="24" y="62"/>
                </a:cxn>
                <a:cxn ang="0">
                  <a:pos x="24" y="62"/>
                </a:cxn>
                <a:cxn ang="0">
                  <a:pos x="28" y="60"/>
                </a:cxn>
                <a:cxn ang="0">
                  <a:pos x="30" y="58"/>
                </a:cxn>
                <a:cxn ang="0">
                  <a:pos x="36" y="50"/>
                </a:cxn>
                <a:cxn ang="0">
                  <a:pos x="40" y="40"/>
                </a:cxn>
                <a:cxn ang="0">
                  <a:pos x="40" y="28"/>
                </a:cxn>
                <a:cxn ang="0">
                  <a:pos x="40" y="28"/>
                </a:cxn>
              </a:cxnLst>
              <a:rect l="0" t="0" r="r" b="b"/>
              <a:pathLst>
                <a:path w="40" h="62">
                  <a:moveTo>
                    <a:pt x="40" y="28"/>
                  </a:moveTo>
                  <a:lnTo>
                    <a:pt x="40" y="28"/>
                  </a:lnTo>
                  <a:lnTo>
                    <a:pt x="36" y="16"/>
                  </a:lnTo>
                  <a:lnTo>
                    <a:pt x="30" y="8"/>
                  </a:lnTo>
                  <a:lnTo>
                    <a:pt x="24" y="2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8" y="4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4"/>
                  </a:lnTo>
                  <a:lnTo>
                    <a:pt x="8" y="54"/>
                  </a:lnTo>
                  <a:lnTo>
                    <a:pt x="16" y="60"/>
                  </a:lnTo>
                  <a:lnTo>
                    <a:pt x="20" y="60"/>
                  </a:lnTo>
                  <a:lnTo>
                    <a:pt x="24" y="62"/>
                  </a:lnTo>
                  <a:lnTo>
                    <a:pt x="24" y="62"/>
                  </a:lnTo>
                  <a:lnTo>
                    <a:pt x="28" y="60"/>
                  </a:lnTo>
                  <a:lnTo>
                    <a:pt x="30" y="58"/>
                  </a:lnTo>
                  <a:lnTo>
                    <a:pt x="36" y="50"/>
                  </a:lnTo>
                  <a:lnTo>
                    <a:pt x="40" y="40"/>
                  </a:lnTo>
                  <a:lnTo>
                    <a:pt x="40" y="28"/>
                  </a:lnTo>
                  <a:lnTo>
                    <a:pt x="40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4365" y="2924"/>
              <a:ext cx="40" cy="60"/>
            </a:xfrm>
            <a:custGeom>
              <a:avLst/>
              <a:gdLst/>
              <a:ahLst/>
              <a:cxnLst>
                <a:cxn ang="0">
                  <a:pos x="40" y="26"/>
                </a:cxn>
                <a:cxn ang="0">
                  <a:pos x="40" y="26"/>
                </a:cxn>
                <a:cxn ang="0">
                  <a:pos x="36" y="16"/>
                </a:cxn>
                <a:cxn ang="0">
                  <a:pos x="32" y="6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2" y="0"/>
                </a:cxn>
                <a:cxn ang="0">
                  <a:pos x="8" y="2"/>
                </a:cxn>
                <a:cxn ang="0">
                  <a:pos x="4" y="10"/>
                </a:cxn>
                <a:cxn ang="0">
                  <a:pos x="0" y="20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4" y="44"/>
                </a:cxn>
                <a:cxn ang="0">
                  <a:pos x="8" y="52"/>
                </a:cxn>
                <a:cxn ang="0">
                  <a:pos x="16" y="58"/>
                </a:cxn>
                <a:cxn ang="0">
                  <a:pos x="20" y="60"/>
                </a:cxn>
                <a:cxn ang="0">
                  <a:pos x="24" y="60"/>
                </a:cxn>
                <a:cxn ang="0">
                  <a:pos x="24" y="60"/>
                </a:cxn>
                <a:cxn ang="0">
                  <a:pos x="28" y="58"/>
                </a:cxn>
                <a:cxn ang="0">
                  <a:pos x="32" y="56"/>
                </a:cxn>
                <a:cxn ang="0">
                  <a:pos x="38" y="50"/>
                </a:cxn>
                <a:cxn ang="0">
                  <a:pos x="40" y="38"/>
                </a:cxn>
                <a:cxn ang="0">
                  <a:pos x="40" y="26"/>
                </a:cxn>
                <a:cxn ang="0">
                  <a:pos x="40" y="26"/>
                </a:cxn>
              </a:cxnLst>
              <a:rect l="0" t="0" r="r" b="b"/>
              <a:pathLst>
                <a:path w="40" h="60">
                  <a:moveTo>
                    <a:pt x="40" y="26"/>
                  </a:moveTo>
                  <a:lnTo>
                    <a:pt x="40" y="26"/>
                  </a:lnTo>
                  <a:lnTo>
                    <a:pt x="36" y="16"/>
                  </a:lnTo>
                  <a:lnTo>
                    <a:pt x="32" y="6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8" y="2"/>
                  </a:lnTo>
                  <a:lnTo>
                    <a:pt x="4" y="10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4" y="44"/>
                  </a:lnTo>
                  <a:lnTo>
                    <a:pt x="8" y="52"/>
                  </a:lnTo>
                  <a:lnTo>
                    <a:pt x="16" y="58"/>
                  </a:lnTo>
                  <a:lnTo>
                    <a:pt x="20" y="60"/>
                  </a:lnTo>
                  <a:lnTo>
                    <a:pt x="24" y="60"/>
                  </a:lnTo>
                  <a:lnTo>
                    <a:pt x="24" y="60"/>
                  </a:lnTo>
                  <a:lnTo>
                    <a:pt x="28" y="58"/>
                  </a:lnTo>
                  <a:lnTo>
                    <a:pt x="32" y="56"/>
                  </a:lnTo>
                  <a:lnTo>
                    <a:pt x="38" y="50"/>
                  </a:lnTo>
                  <a:lnTo>
                    <a:pt x="40" y="38"/>
                  </a:lnTo>
                  <a:lnTo>
                    <a:pt x="40" y="26"/>
                  </a:lnTo>
                  <a:lnTo>
                    <a:pt x="40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4145" y="3136"/>
              <a:ext cx="44" cy="12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44" y="6"/>
                </a:cxn>
                <a:cxn ang="0">
                  <a:pos x="18" y="12"/>
                </a:cxn>
                <a:cxn ang="0">
                  <a:pos x="0" y="4"/>
                </a:cxn>
                <a:cxn ang="0">
                  <a:pos x="20" y="0"/>
                </a:cxn>
              </a:cxnLst>
              <a:rect l="0" t="0" r="r" b="b"/>
              <a:pathLst>
                <a:path w="44" h="12">
                  <a:moveTo>
                    <a:pt x="20" y="0"/>
                  </a:moveTo>
                  <a:lnTo>
                    <a:pt x="44" y="6"/>
                  </a:lnTo>
                  <a:lnTo>
                    <a:pt x="18" y="12"/>
                  </a:lnTo>
                  <a:lnTo>
                    <a:pt x="0" y="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4161" y="3048"/>
              <a:ext cx="216" cy="24"/>
            </a:xfrm>
            <a:custGeom>
              <a:avLst/>
              <a:gdLst/>
              <a:ahLst/>
              <a:cxnLst>
                <a:cxn ang="0">
                  <a:pos x="216" y="24"/>
                </a:cxn>
                <a:cxn ang="0">
                  <a:pos x="216" y="24"/>
                </a:cxn>
                <a:cxn ang="0">
                  <a:pos x="196" y="16"/>
                </a:cxn>
                <a:cxn ang="0">
                  <a:pos x="174" y="10"/>
                </a:cxn>
                <a:cxn ang="0">
                  <a:pos x="144" y="4"/>
                </a:cxn>
                <a:cxn ang="0">
                  <a:pos x="112" y="0"/>
                </a:cxn>
                <a:cxn ang="0">
                  <a:pos x="94" y="0"/>
                </a:cxn>
                <a:cxn ang="0">
                  <a:pos x="76" y="2"/>
                </a:cxn>
                <a:cxn ang="0">
                  <a:pos x="56" y="4"/>
                </a:cxn>
                <a:cxn ang="0">
                  <a:pos x="38" y="8"/>
                </a:cxn>
                <a:cxn ang="0">
                  <a:pos x="18" y="14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16" y="20"/>
                </a:cxn>
                <a:cxn ang="0">
                  <a:pos x="62" y="16"/>
                </a:cxn>
                <a:cxn ang="0">
                  <a:pos x="94" y="14"/>
                </a:cxn>
                <a:cxn ang="0">
                  <a:pos x="130" y="16"/>
                </a:cxn>
                <a:cxn ang="0">
                  <a:pos x="172" y="18"/>
                </a:cxn>
                <a:cxn ang="0">
                  <a:pos x="216" y="24"/>
                </a:cxn>
                <a:cxn ang="0">
                  <a:pos x="216" y="24"/>
                </a:cxn>
              </a:cxnLst>
              <a:rect l="0" t="0" r="r" b="b"/>
              <a:pathLst>
                <a:path w="216" h="24">
                  <a:moveTo>
                    <a:pt x="216" y="24"/>
                  </a:moveTo>
                  <a:lnTo>
                    <a:pt x="216" y="24"/>
                  </a:lnTo>
                  <a:lnTo>
                    <a:pt x="196" y="16"/>
                  </a:lnTo>
                  <a:lnTo>
                    <a:pt x="174" y="10"/>
                  </a:lnTo>
                  <a:lnTo>
                    <a:pt x="144" y="4"/>
                  </a:lnTo>
                  <a:lnTo>
                    <a:pt x="112" y="0"/>
                  </a:lnTo>
                  <a:lnTo>
                    <a:pt x="94" y="0"/>
                  </a:lnTo>
                  <a:lnTo>
                    <a:pt x="76" y="2"/>
                  </a:lnTo>
                  <a:lnTo>
                    <a:pt x="56" y="4"/>
                  </a:lnTo>
                  <a:lnTo>
                    <a:pt x="38" y="8"/>
                  </a:lnTo>
                  <a:lnTo>
                    <a:pt x="18" y="14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6" y="20"/>
                  </a:lnTo>
                  <a:lnTo>
                    <a:pt x="62" y="16"/>
                  </a:lnTo>
                  <a:lnTo>
                    <a:pt x="94" y="14"/>
                  </a:lnTo>
                  <a:lnTo>
                    <a:pt x="130" y="16"/>
                  </a:lnTo>
                  <a:lnTo>
                    <a:pt x="172" y="18"/>
                  </a:lnTo>
                  <a:lnTo>
                    <a:pt x="216" y="24"/>
                  </a:lnTo>
                  <a:lnTo>
                    <a:pt x="216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4561" y="2722"/>
              <a:ext cx="174" cy="448"/>
            </a:xfrm>
            <a:custGeom>
              <a:avLst/>
              <a:gdLst/>
              <a:ahLst/>
              <a:cxnLst>
                <a:cxn ang="0">
                  <a:pos x="42" y="340"/>
                </a:cxn>
                <a:cxn ang="0">
                  <a:pos x="42" y="340"/>
                </a:cxn>
                <a:cxn ang="0">
                  <a:pos x="58" y="320"/>
                </a:cxn>
                <a:cxn ang="0">
                  <a:pos x="94" y="278"/>
                </a:cxn>
                <a:cxn ang="0">
                  <a:pos x="114" y="252"/>
                </a:cxn>
                <a:cxn ang="0">
                  <a:pos x="130" y="230"/>
                </a:cxn>
                <a:cxn ang="0">
                  <a:pos x="140" y="214"/>
                </a:cxn>
                <a:cxn ang="0">
                  <a:pos x="142" y="206"/>
                </a:cxn>
                <a:cxn ang="0">
                  <a:pos x="140" y="202"/>
                </a:cxn>
                <a:cxn ang="0">
                  <a:pos x="140" y="202"/>
                </a:cxn>
                <a:cxn ang="0">
                  <a:pos x="136" y="180"/>
                </a:cxn>
                <a:cxn ang="0">
                  <a:pos x="132" y="156"/>
                </a:cxn>
                <a:cxn ang="0">
                  <a:pos x="124" y="128"/>
                </a:cxn>
                <a:cxn ang="0">
                  <a:pos x="116" y="100"/>
                </a:cxn>
                <a:cxn ang="0">
                  <a:pos x="104" y="76"/>
                </a:cxn>
                <a:cxn ang="0">
                  <a:pos x="96" y="66"/>
                </a:cxn>
                <a:cxn ang="0">
                  <a:pos x="90" y="56"/>
                </a:cxn>
                <a:cxn ang="0">
                  <a:pos x="82" y="50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70" y="52"/>
                </a:cxn>
                <a:cxn ang="0">
                  <a:pos x="60" y="58"/>
                </a:cxn>
                <a:cxn ang="0">
                  <a:pos x="54" y="62"/>
                </a:cxn>
                <a:cxn ang="0">
                  <a:pos x="48" y="62"/>
                </a:cxn>
                <a:cxn ang="0">
                  <a:pos x="40" y="60"/>
                </a:cxn>
                <a:cxn ang="0">
                  <a:pos x="34" y="54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0" y="46"/>
                </a:cxn>
                <a:cxn ang="0">
                  <a:pos x="0" y="38"/>
                </a:cxn>
                <a:cxn ang="0">
                  <a:pos x="4" y="30"/>
                </a:cxn>
                <a:cxn ang="0">
                  <a:pos x="10" y="20"/>
                </a:cxn>
                <a:cxn ang="0">
                  <a:pos x="22" y="12"/>
                </a:cxn>
                <a:cxn ang="0">
                  <a:pos x="40" y="4"/>
                </a:cxn>
                <a:cxn ang="0">
                  <a:pos x="64" y="0"/>
                </a:cxn>
                <a:cxn ang="0">
                  <a:pos x="118" y="36"/>
                </a:cxn>
                <a:cxn ang="0">
                  <a:pos x="118" y="36"/>
                </a:cxn>
                <a:cxn ang="0">
                  <a:pos x="132" y="64"/>
                </a:cxn>
                <a:cxn ang="0">
                  <a:pos x="144" y="94"/>
                </a:cxn>
                <a:cxn ang="0">
                  <a:pos x="158" y="128"/>
                </a:cxn>
                <a:cxn ang="0">
                  <a:pos x="168" y="164"/>
                </a:cxn>
                <a:cxn ang="0">
                  <a:pos x="172" y="182"/>
                </a:cxn>
                <a:cxn ang="0">
                  <a:pos x="174" y="200"/>
                </a:cxn>
                <a:cxn ang="0">
                  <a:pos x="174" y="214"/>
                </a:cxn>
                <a:cxn ang="0">
                  <a:pos x="174" y="228"/>
                </a:cxn>
                <a:cxn ang="0">
                  <a:pos x="170" y="240"/>
                </a:cxn>
                <a:cxn ang="0">
                  <a:pos x="162" y="248"/>
                </a:cxn>
                <a:cxn ang="0">
                  <a:pos x="36" y="448"/>
                </a:cxn>
                <a:cxn ang="0">
                  <a:pos x="42" y="340"/>
                </a:cxn>
              </a:cxnLst>
              <a:rect l="0" t="0" r="r" b="b"/>
              <a:pathLst>
                <a:path w="174" h="448">
                  <a:moveTo>
                    <a:pt x="42" y="340"/>
                  </a:moveTo>
                  <a:lnTo>
                    <a:pt x="42" y="340"/>
                  </a:lnTo>
                  <a:lnTo>
                    <a:pt x="58" y="320"/>
                  </a:lnTo>
                  <a:lnTo>
                    <a:pt x="94" y="278"/>
                  </a:lnTo>
                  <a:lnTo>
                    <a:pt x="114" y="252"/>
                  </a:lnTo>
                  <a:lnTo>
                    <a:pt x="130" y="230"/>
                  </a:lnTo>
                  <a:lnTo>
                    <a:pt x="140" y="214"/>
                  </a:lnTo>
                  <a:lnTo>
                    <a:pt x="142" y="206"/>
                  </a:lnTo>
                  <a:lnTo>
                    <a:pt x="140" y="202"/>
                  </a:lnTo>
                  <a:lnTo>
                    <a:pt x="140" y="202"/>
                  </a:lnTo>
                  <a:lnTo>
                    <a:pt x="136" y="180"/>
                  </a:lnTo>
                  <a:lnTo>
                    <a:pt x="132" y="156"/>
                  </a:lnTo>
                  <a:lnTo>
                    <a:pt x="124" y="128"/>
                  </a:lnTo>
                  <a:lnTo>
                    <a:pt x="116" y="100"/>
                  </a:lnTo>
                  <a:lnTo>
                    <a:pt x="104" y="76"/>
                  </a:lnTo>
                  <a:lnTo>
                    <a:pt x="96" y="66"/>
                  </a:lnTo>
                  <a:lnTo>
                    <a:pt x="90" y="56"/>
                  </a:lnTo>
                  <a:lnTo>
                    <a:pt x="82" y="50"/>
                  </a:lnTo>
                  <a:lnTo>
                    <a:pt x="72" y="48"/>
                  </a:lnTo>
                  <a:lnTo>
                    <a:pt x="72" y="48"/>
                  </a:lnTo>
                  <a:lnTo>
                    <a:pt x="70" y="52"/>
                  </a:lnTo>
                  <a:lnTo>
                    <a:pt x="60" y="58"/>
                  </a:lnTo>
                  <a:lnTo>
                    <a:pt x="54" y="62"/>
                  </a:lnTo>
                  <a:lnTo>
                    <a:pt x="48" y="62"/>
                  </a:lnTo>
                  <a:lnTo>
                    <a:pt x="40" y="60"/>
                  </a:lnTo>
                  <a:lnTo>
                    <a:pt x="34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4" y="30"/>
                  </a:lnTo>
                  <a:lnTo>
                    <a:pt x="10" y="20"/>
                  </a:lnTo>
                  <a:lnTo>
                    <a:pt x="22" y="12"/>
                  </a:lnTo>
                  <a:lnTo>
                    <a:pt x="40" y="4"/>
                  </a:lnTo>
                  <a:lnTo>
                    <a:pt x="64" y="0"/>
                  </a:lnTo>
                  <a:lnTo>
                    <a:pt x="118" y="36"/>
                  </a:lnTo>
                  <a:lnTo>
                    <a:pt x="118" y="36"/>
                  </a:lnTo>
                  <a:lnTo>
                    <a:pt x="132" y="64"/>
                  </a:lnTo>
                  <a:lnTo>
                    <a:pt x="144" y="94"/>
                  </a:lnTo>
                  <a:lnTo>
                    <a:pt x="158" y="128"/>
                  </a:lnTo>
                  <a:lnTo>
                    <a:pt x="168" y="164"/>
                  </a:lnTo>
                  <a:lnTo>
                    <a:pt x="172" y="182"/>
                  </a:lnTo>
                  <a:lnTo>
                    <a:pt x="174" y="200"/>
                  </a:lnTo>
                  <a:lnTo>
                    <a:pt x="174" y="214"/>
                  </a:lnTo>
                  <a:lnTo>
                    <a:pt x="174" y="228"/>
                  </a:lnTo>
                  <a:lnTo>
                    <a:pt x="170" y="240"/>
                  </a:lnTo>
                  <a:lnTo>
                    <a:pt x="162" y="248"/>
                  </a:lnTo>
                  <a:lnTo>
                    <a:pt x="36" y="448"/>
                  </a:lnTo>
                  <a:lnTo>
                    <a:pt x="42" y="3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3687" y="3306"/>
              <a:ext cx="504" cy="428"/>
            </a:xfrm>
            <a:custGeom>
              <a:avLst/>
              <a:gdLst/>
              <a:ahLst/>
              <a:cxnLst>
                <a:cxn ang="0">
                  <a:pos x="122" y="0"/>
                </a:cxn>
                <a:cxn ang="0">
                  <a:pos x="0" y="38"/>
                </a:cxn>
                <a:cxn ang="0">
                  <a:pos x="64" y="392"/>
                </a:cxn>
                <a:cxn ang="0">
                  <a:pos x="380" y="428"/>
                </a:cxn>
                <a:cxn ang="0">
                  <a:pos x="472" y="336"/>
                </a:cxn>
                <a:cxn ang="0">
                  <a:pos x="504" y="16"/>
                </a:cxn>
                <a:cxn ang="0">
                  <a:pos x="122" y="0"/>
                </a:cxn>
              </a:cxnLst>
              <a:rect l="0" t="0" r="r" b="b"/>
              <a:pathLst>
                <a:path w="504" h="428">
                  <a:moveTo>
                    <a:pt x="122" y="0"/>
                  </a:moveTo>
                  <a:lnTo>
                    <a:pt x="0" y="38"/>
                  </a:lnTo>
                  <a:lnTo>
                    <a:pt x="64" y="392"/>
                  </a:lnTo>
                  <a:lnTo>
                    <a:pt x="380" y="428"/>
                  </a:lnTo>
                  <a:lnTo>
                    <a:pt x="472" y="336"/>
                  </a:lnTo>
                  <a:lnTo>
                    <a:pt x="504" y="16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 smtClean="0"/>
            </a:p>
            <a:p>
              <a:pPr algn="ctr"/>
              <a:r>
                <a:rPr lang="en-GB" b="1" dirty="0" smtClean="0"/>
                <a:t>AP</a:t>
              </a:r>
              <a:endParaRPr lang="en-GB" b="1" dirty="0"/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3515" y="3056"/>
              <a:ext cx="342" cy="310"/>
            </a:xfrm>
            <a:custGeom>
              <a:avLst/>
              <a:gdLst/>
              <a:ahLst/>
              <a:cxnLst>
                <a:cxn ang="0">
                  <a:pos x="180" y="310"/>
                </a:cxn>
                <a:cxn ang="0">
                  <a:pos x="0" y="70"/>
                </a:cxn>
                <a:cxn ang="0">
                  <a:pos x="238" y="0"/>
                </a:cxn>
                <a:cxn ang="0">
                  <a:pos x="342" y="260"/>
                </a:cxn>
                <a:cxn ang="0">
                  <a:pos x="180" y="310"/>
                </a:cxn>
              </a:cxnLst>
              <a:rect l="0" t="0" r="r" b="b"/>
              <a:pathLst>
                <a:path w="342" h="310">
                  <a:moveTo>
                    <a:pt x="180" y="310"/>
                  </a:moveTo>
                  <a:lnTo>
                    <a:pt x="0" y="70"/>
                  </a:lnTo>
                  <a:lnTo>
                    <a:pt x="238" y="0"/>
                  </a:lnTo>
                  <a:lnTo>
                    <a:pt x="342" y="260"/>
                  </a:lnTo>
                  <a:lnTo>
                    <a:pt x="180" y="310"/>
                  </a:lnTo>
                  <a:close/>
                </a:path>
              </a:pathLst>
            </a:cu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3723" y="3336"/>
              <a:ext cx="428" cy="70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90" y="0"/>
                </a:cxn>
                <a:cxn ang="0">
                  <a:pos x="428" y="6"/>
                </a:cxn>
                <a:cxn ang="0">
                  <a:pos x="300" y="70"/>
                </a:cxn>
                <a:cxn ang="0">
                  <a:pos x="0" y="40"/>
                </a:cxn>
              </a:cxnLst>
              <a:rect l="0" t="0" r="r" b="b"/>
              <a:pathLst>
                <a:path w="428" h="70">
                  <a:moveTo>
                    <a:pt x="0" y="40"/>
                  </a:moveTo>
                  <a:lnTo>
                    <a:pt x="90" y="0"/>
                  </a:lnTo>
                  <a:lnTo>
                    <a:pt x="428" y="6"/>
                  </a:lnTo>
                  <a:lnTo>
                    <a:pt x="300" y="7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4241" y="3249"/>
              <a:ext cx="230" cy="146"/>
            </a:xfrm>
            <a:custGeom>
              <a:avLst/>
              <a:gdLst/>
              <a:ahLst/>
              <a:cxnLst>
                <a:cxn ang="0">
                  <a:pos x="230" y="142"/>
                </a:cxn>
                <a:cxn ang="0">
                  <a:pos x="230" y="142"/>
                </a:cxn>
                <a:cxn ang="0">
                  <a:pos x="156" y="144"/>
                </a:cxn>
                <a:cxn ang="0">
                  <a:pos x="82" y="146"/>
                </a:cxn>
                <a:cxn ang="0">
                  <a:pos x="82" y="146"/>
                </a:cxn>
                <a:cxn ang="0">
                  <a:pos x="66" y="146"/>
                </a:cxn>
                <a:cxn ang="0">
                  <a:pos x="42" y="144"/>
                </a:cxn>
                <a:cxn ang="0">
                  <a:pos x="20" y="138"/>
                </a:cxn>
                <a:cxn ang="0">
                  <a:pos x="12" y="134"/>
                </a:cxn>
                <a:cxn ang="0">
                  <a:pos x="4" y="130"/>
                </a:cxn>
                <a:cxn ang="0">
                  <a:pos x="4" y="130"/>
                </a:cxn>
                <a:cxn ang="0">
                  <a:pos x="2" y="124"/>
                </a:cxn>
                <a:cxn ang="0">
                  <a:pos x="0" y="120"/>
                </a:cxn>
                <a:cxn ang="0">
                  <a:pos x="2" y="112"/>
                </a:cxn>
                <a:cxn ang="0">
                  <a:pos x="4" y="104"/>
                </a:cxn>
                <a:cxn ang="0">
                  <a:pos x="10" y="88"/>
                </a:cxn>
                <a:cxn ang="0">
                  <a:pos x="20" y="68"/>
                </a:cxn>
                <a:cxn ang="0">
                  <a:pos x="32" y="50"/>
                </a:cxn>
                <a:cxn ang="0">
                  <a:pos x="46" y="34"/>
                </a:cxn>
                <a:cxn ang="0">
                  <a:pos x="66" y="10"/>
                </a:cxn>
                <a:cxn ang="0">
                  <a:pos x="66" y="10"/>
                </a:cxn>
                <a:cxn ang="0">
                  <a:pos x="72" y="4"/>
                </a:cxn>
                <a:cxn ang="0">
                  <a:pos x="78" y="2"/>
                </a:cxn>
                <a:cxn ang="0">
                  <a:pos x="84" y="0"/>
                </a:cxn>
                <a:cxn ang="0">
                  <a:pos x="90" y="0"/>
                </a:cxn>
                <a:cxn ang="0">
                  <a:pos x="102" y="2"/>
                </a:cxn>
                <a:cxn ang="0">
                  <a:pos x="110" y="8"/>
                </a:cxn>
                <a:cxn ang="0">
                  <a:pos x="116" y="18"/>
                </a:cxn>
                <a:cxn ang="0">
                  <a:pos x="116" y="22"/>
                </a:cxn>
                <a:cxn ang="0">
                  <a:pos x="116" y="26"/>
                </a:cxn>
                <a:cxn ang="0">
                  <a:pos x="114" y="32"/>
                </a:cxn>
                <a:cxn ang="0">
                  <a:pos x="112" y="36"/>
                </a:cxn>
                <a:cxn ang="0">
                  <a:pos x="108" y="40"/>
                </a:cxn>
                <a:cxn ang="0">
                  <a:pos x="102" y="42"/>
                </a:cxn>
                <a:cxn ang="0">
                  <a:pos x="102" y="42"/>
                </a:cxn>
                <a:cxn ang="0">
                  <a:pos x="96" y="44"/>
                </a:cxn>
                <a:cxn ang="0">
                  <a:pos x="90" y="44"/>
                </a:cxn>
                <a:cxn ang="0">
                  <a:pos x="80" y="44"/>
                </a:cxn>
                <a:cxn ang="0">
                  <a:pos x="76" y="44"/>
                </a:cxn>
                <a:cxn ang="0">
                  <a:pos x="72" y="46"/>
                </a:cxn>
                <a:cxn ang="0">
                  <a:pos x="66" y="48"/>
                </a:cxn>
                <a:cxn ang="0">
                  <a:pos x="62" y="54"/>
                </a:cxn>
                <a:cxn ang="0">
                  <a:pos x="62" y="54"/>
                </a:cxn>
                <a:cxn ang="0">
                  <a:pos x="40" y="80"/>
                </a:cxn>
                <a:cxn ang="0">
                  <a:pos x="28" y="96"/>
                </a:cxn>
                <a:cxn ang="0">
                  <a:pos x="22" y="108"/>
                </a:cxn>
                <a:cxn ang="0">
                  <a:pos x="22" y="108"/>
                </a:cxn>
                <a:cxn ang="0">
                  <a:pos x="32" y="110"/>
                </a:cxn>
                <a:cxn ang="0">
                  <a:pos x="48" y="110"/>
                </a:cxn>
                <a:cxn ang="0">
                  <a:pos x="84" y="106"/>
                </a:cxn>
                <a:cxn ang="0">
                  <a:pos x="120" y="100"/>
                </a:cxn>
                <a:cxn ang="0">
                  <a:pos x="146" y="94"/>
                </a:cxn>
                <a:cxn ang="0">
                  <a:pos x="146" y="94"/>
                </a:cxn>
                <a:cxn ang="0">
                  <a:pos x="154" y="92"/>
                </a:cxn>
                <a:cxn ang="0">
                  <a:pos x="164" y="90"/>
                </a:cxn>
                <a:cxn ang="0">
                  <a:pos x="172" y="92"/>
                </a:cxn>
                <a:cxn ang="0">
                  <a:pos x="180" y="94"/>
                </a:cxn>
                <a:cxn ang="0">
                  <a:pos x="186" y="98"/>
                </a:cxn>
                <a:cxn ang="0">
                  <a:pos x="192" y="102"/>
                </a:cxn>
                <a:cxn ang="0">
                  <a:pos x="196" y="110"/>
                </a:cxn>
                <a:cxn ang="0">
                  <a:pos x="198" y="118"/>
                </a:cxn>
                <a:cxn ang="0">
                  <a:pos x="230" y="142"/>
                </a:cxn>
              </a:cxnLst>
              <a:rect l="0" t="0" r="r" b="b"/>
              <a:pathLst>
                <a:path w="230" h="146">
                  <a:moveTo>
                    <a:pt x="230" y="142"/>
                  </a:moveTo>
                  <a:lnTo>
                    <a:pt x="230" y="142"/>
                  </a:lnTo>
                  <a:lnTo>
                    <a:pt x="156" y="144"/>
                  </a:lnTo>
                  <a:lnTo>
                    <a:pt x="82" y="146"/>
                  </a:lnTo>
                  <a:lnTo>
                    <a:pt x="82" y="146"/>
                  </a:lnTo>
                  <a:lnTo>
                    <a:pt x="66" y="146"/>
                  </a:lnTo>
                  <a:lnTo>
                    <a:pt x="42" y="144"/>
                  </a:lnTo>
                  <a:lnTo>
                    <a:pt x="20" y="138"/>
                  </a:lnTo>
                  <a:lnTo>
                    <a:pt x="12" y="134"/>
                  </a:lnTo>
                  <a:lnTo>
                    <a:pt x="4" y="130"/>
                  </a:lnTo>
                  <a:lnTo>
                    <a:pt x="4" y="130"/>
                  </a:lnTo>
                  <a:lnTo>
                    <a:pt x="2" y="124"/>
                  </a:lnTo>
                  <a:lnTo>
                    <a:pt x="0" y="120"/>
                  </a:lnTo>
                  <a:lnTo>
                    <a:pt x="2" y="112"/>
                  </a:lnTo>
                  <a:lnTo>
                    <a:pt x="4" y="104"/>
                  </a:lnTo>
                  <a:lnTo>
                    <a:pt x="10" y="88"/>
                  </a:lnTo>
                  <a:lnTo>
                    <a:pt x="20" y="68"/>
                  </a:lnTo>
                  <a:lnTo>
                    <a:pt x="32" y="50"/>
                  </a:lnTo>
                  <a:lnTo>
                    <a:pt x="46" y="34"/>
                  </a:lnTo>
                  <a:lnTo>
                    <a:pt x="66" y="10"/>
                  </a:lnTo>
                  <a:lnTo>
                    <a:pt x="66" y="10"/>
                  </a:lnTo>
                  <a:lnTo>
                    <a:pt x="72" y="4"/>
                  </a:lnTo>
                  <a:lnTo>
                    <a:pt x="78" y="2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102" y="2"/>
                  </a:lnTo>
                  <a:lnTo>
                    <a:pt x="110" y="8"/>
                  </a:lnTo>
                  <a:lnTo>
                    <a:pt x="116" y="18"/>
                  </a:lnTo>
                  <a:lnTo>
                    <a:pt x="116" y="22"/>
                  </a:lnTo>
                  <a:lnTo>
                    <a:pt x="116" y="26"/>
                  </a:lnTo>
                  <a:lnTo>
                    <a:pt x="114" y="32"/>
                  </a:lnTo>
                  <a:lnTo>
                    <a:pt x="112" y="36"/>
                  </a:lnTo>
                  <a:lnTo>
                    <a:pt x="108" y="40"/>
                  </a:lnTo>
                  <a:lnTo>
                    <a:pt x="102" y="42"/>
                  </a:lnTo>
                  <a:lnTo>
                    <a:pt x="102" y="42"/>
                  </a:lnTo>
                  <a:lnTo>
                    <a:pt x="96" y="44"/>
                  </a:lnTo>
                  <a:lnTo>
                    <a:pt x="90" y="44"/>
                  </a:lnTo>
                  <a:lnTo>
                    <a:pt x="80" y="44"/>
                  </a:lnTo>
                  <a:lnTo>
                    <a:pt x="76" y="44"/>
                  </a:lnTo>
                  <a:lnTo>
                    <a:pt x="72" y="46"/>
                  </a:lnTo>
                  <a:lnTo>
                    <a:pt x="66" y="48"/>
                  </a:lnTo>
                  <a:lnTo>
                    <a:pt x="62" y="54"/>
                  </a:lnTo>
                  <a:lnTo>
                    <a:pt x="62" y="54"/>
                  </a:lnTo>
                  <a:lnTo>
                    <a:pt x="40" y="80"/>
                  </a:lnTo>
                  <a:lnTo>
                    <a:pt x="28" y="96"/>
                  </a:lnTo>
                  <a:lnTo>
                    <a:pt x="22" y="108"/>
                  </a:lnTo>
                  <a:lnTo>
                    <a:pt x="22" y="108"/>
                  </a:lnTo>
                  <a:lnTo>
                    <a:pt x="32" y="110"/>
                  </a:lnTo>
                  <a:lnTo>
                    <a:pt x="48" y="110"/>
                  </a:lnTo>
                  <a:lnTo>
                    <a:pt x="84" y="106"/>
                  </a:lnTo>
                  <a:lnTo>
                    <a:pt x="120" y="100"/>
                  </a:lnTo>
                  <a:lnTo>
                    <a:pt x="146" y="94"/>
                  </a:lnTo>
                  <a:lnTo>
                    <a:pt x="146" y="94"/>
                  </a:lnTo>
                  <a:lnTo>
                    <a:pt x="154" y="92"/>
                  </a:lnTo>
                  <a:lnTo>
                    <a:pt x="164" y="90"/>
                  </a:lnTo>
                  <a:lnTo>
                    <a:pt x="172" y="92"/>
                  </a:lnTo>
                  <a:lnTo>
                    <a:pt x="180" y="94"/>
                  </a:lnTo>
                  <a:lnTo>
                    <a:pt x="186" y="98"/>
                  </a:lnTo>
                  <a:lnTo>
                    <a:pt x="192" y="102"/>
                  </a:lnTo>
                  <a:lnTo>
                    <a:pt x="196" y="110"/>
                  </a:lnTo>
                  <a:lnTo>
                    <a:pt x="198" y="118"/>
                  </a:lnTo>
                  <a:lnTo>
                    <a:pt x="230" y="1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3779" y="2614"/>
              <a:ext cx="220" cy="228"/>
            </a:xfrm>
            <a:custGeom>
              <a:avLst/>
              <a:gdLst/>
              <a:ahLst/>
              <a:cxnLst>
                <a:cxn ang="0">
                  <a:pos x="208" y="32"/>
                </a:cxn>
                <a:cxn ang="0">
                  <a:pos x="186" y="10"/>
                </a:cxn>
                <a:cxn ang="0">
                  <a:pos x="154" y="0"/>
                </a:cxn>
                <a:cxn ang="0">
                  <a:pos x="140" y="0"/>
                </a:cxn>
                <a:cxn ang="0">
                  <a:pos x="114" y="2"/>
                </a:cxn>
                <a:cxn ang="0">
                  <a:pos x="84" y="10"/>
                </a:cxn>
                <a:cxn ang="0">
                  <a:pos x="58" y="24"/>
                </a:cxn>
                <a:cxn ang="0">
                  <a:pos x="44" y="32"/>
                </a:cxn>
                <a:cxn ang="0">
                  <a:pos x="26" y="48"/>
                </a:cxn>
                <a:cxn ang="0">
                  <a:pos x="12" y="68"/>
                </a:cxn>
                <a:cxn ang="0">
                  <a:pos x="6" y="82"/>
                </a:cxn>
                <a:cxn ang="0">
                  <a:pos x="2" y="96"/>
                </a:cxn>
                <a:cxn ang="0">
                  <a:pos x="0" y="112"/>
                </a:cxn>
                <a:cxn ang="0">
                  <a:pos x="6" y="128"/>
                </a:cxn>
                <a:cxn ang="0">
                  <a:pos x="14" y="136"/>
                </a:cxn>
                <a:cxn ang="0">
                  <a:pos x="30" y="144"/>
                </a:cxn>
                <a:cxn ang="0">
                  <a:pos x="40" y="144"/>
                </a:cxn>
                <a:cxn ang="0">
                  <a:pos x="46" y="144"/>
                </a:cxn>
                <a:cxn ang="0">
                  <a:pos x="66" y="138"/>
                </a:cxn>
                <a:cxn ang="0">
                  <a:pos x="74" y="120"/>
                </a:cxn>
                <a:cxn ang="0">
                  <a:pos x="72" y="110"/>
                </a:cxn>
                <a:cxn ang="0">
                  <a:pos x="58" y="98"/>
                </a:cxn>
                <a:cxn ang="0">
                  <a:pos x="46" y="96"/>
                </a:cxn>
                <a:cxn ang="0">
                  <a:pos x="38" y="98"/>
                </a:cxn>
                <a:cxn ang="0">
                  <a:pos x="42" y="88"/>
                </a:cxn>
                <a:cxn ang="0">
                  <a:pos x="42" y="88"/>
                </a:cxn>
                <a:cxn ang="0">
                  <a:pos x="64" y="64"/>
                </a:cxn>
                <a:cxn ang="0">
                  <a:pos x="74" y="58"/>
                </a:cxn>
                <a:cxn ang="0">
                  <a:pos x="108" y="42"/>
                </a:cxn>
                <a:cxn ang="0">
                  <a:pos x="140" y="38"/>
                </a:cxn>
                <a:cxn ang="0">
                  <a:pos x="150" y="38"/>
                </a:cxn>
                <a:cxn ang="0">
                  <a:pos x="168" y="44"/>
                </a:cxn>
                <a:cxn ang="0">
                  <a:pos x="178" y="54"/>
                </a:cxn>
                <a:cxn ang="0">
                  <a:pos x="182" y="62"/>
                </a:cxn>
                <a:cxn ang="0">
                  <a:pos x="184" y="84"/>
                </a:cxn>
                <a:cxn ang="0">
                  <a:pos x="182" y="96"/>
                </a:cxn>
                <a:cxn ang="0">
                  <a:pos x="172" y="118"/>
                </a:cxn>
                <a:cxn ang="0">
                  <a:pos x="156" y="136"/>
                </a:cxn>
                <a:cxn ang="0">
                  <a:pos x="144" y="142"/>
                </a:cxn>
                <a:cxn ang="0">
                  <a:pos x="100" y="148"/>
                </a:cxn>
                <a:cxn ang="0">
                  <a:pos x="118" y="176"/>
                </a:cxn>
                <a:cxn ang="0">
                  <a:pos x="152" y="222"/>
                </a:cxn>
                <a:cxn ang="0">
                  <a:pos x="156" y="224"/>
                </a:cxn>
                <a:cxn ang="0">
                  <a:pos x="144" y="178"/>
                </a:cxn>
                <a:cxn ang="0">
                  <a:pos x="158" y="174"/>
                </a:cxn>
                <a:cxn ang="0">
                  <a:pos x="176" y="168"/>
                </a:cxn>
                <a:cxn ang="0">
                  <a:pos x="202" y="140"/>
                </a:cxn>
                <a:cxn ang="0">
                  <a:pos x="216" y="106"/>
                </a:cxn>
                <a:cxn ang="0">
                  <a:pos x="220" y="88"/>
                </a:cxn>
                <a:cxn ang="0">
                  <a:pos x="216" y="50"/>
                </a:cxn>
                <a:cxn ang="0">
                  <a:pos x="208" y="32"/>
                </a:cxn>
              </a:cxnLst>
              <a:rect l="0" t="0" r="r" b="b"/>
              <a:pathLst>
                <a:path w="220" h="228">
                  <a:moveTo>
                    <a:pt x="208" y="32"/>
                  </a:moveTo>
                  <a:lnTo>
                    <a:pt x="208" y="32"/>
                  </a:lnTo>
                  <a:lnTo>
                    <a:pt x="198" y="20"/>
                  </a:lnTo>
                  <a:lnTo>
                    <a:pt x="186" y="10"/>
                  </a:lnTo>
                  <a:lnTo>
                    <a:pt x="172" y="4"/>
                  </a:lnTo>
                  <a:lnTo>
                    <a:pt x="154" y="0"/>
                  </a:lnTo>
                  <a:lnTo>
                    <a:pt x="154" y="0"/>
                  </a:lnTo>
                  <a:lnTo>
                    <a:pt x="140" y="0"/>
                  </a:lnTo>
                  <a:lnTo>
                    <a:pt x="128" y="0"/>
                  </a:lnTo>
                  <a:lnTo>
                    <a:pt x="114" y="2"/>
                  </a:lnTo>
                  <a:lnTo>
                    <a:pt x="98" y="6"/>
                  </a:lnTo>
                  <a:lnTo>
                    <a:pt x="84" y="10"/>
                  </a:lnTo>
                  <a:lnTo>
                    <a:pt x="70" y="16"/>
                  </a:lnTo>
                  <a:lnTo>
                    <a:pt x="58" y="24"/>
                  </a:lnTo>
                  <a:lnTo>
                    <a:pt x="44" y="32"/>
                  </a:lnTo>
                  <a:lnTo>
                    <a:pt x="44" y="32"/>
                  </a:lnTo>
                  <a:lnTo>
                    <a:pt x="34" y="40"/>
                  </a:lnTo>
                  <a:lnTo>
                    <a:pt x="26" y="48"/>
                  </a:lnTo>
                  <a:lnTo>
                    <a:pt x="18" y="58"/>
                  </a:lnTo>
                  <a:lnTo>
                    <a:pt x="12" y="68"/>
                  </a:lnTo>
                  <a:lnTo>
                    <a:pt x="12" y="68"/>
                  </a:lnTo>
                  <a:lnTo>
                    <a:pt x="6" y="82"/>
                  </a:lnTo>
                  <a:lnTo>
                    <a:pt x="2" y="96"/>
                  </a:lnTo>
                  <a:lnTo>
                    <a:pt x="2" y="96"/>
                  </a:lnTo>
                  <a:lnTo>
                    <a:pt x="0" y="104"/>
                  </a:lnTo>
                  <a:lnTo>
                    <a:pt x="0" y="112"/>
                  </a:lnTo>
                  <a:lnTo>
                    <a:pt x="2" y="120"/>
                  </a:lnTo>
                  <a:lnTo>
                    <a:pt x="6" y="128"/>
                  </a:lnTo>
                  <a:lnTo>
                    <a:pt x="6" y="128"/>
                  </a:lnTo>
                  <a:lnTo>
                    <a:pt x="14" y="136"/>
                  </a:lnTo>
                  <a:lnTo>
                    <a:pt x="22" y="140"/>
                  </a:lnTo>
                  <a:lnTo>
                    <a:pt x="30" y="144"/>
                  </a:lnTo>
                  <a:lnTo>
                    <a:pt x="40" y="144"/>
                  </a:lnTo>
                  <a:lnTo>
                    <a:pt x="40" y="144"/>
                  </a:lnTo>
                  <a:lnTo>
                    <a:pt x="46" y="144"/>
                  </a:lnTo>
                  <a:lnTo>
                    <a:pt x="46" y="144"/>
                  </a:lnTo>
                  <a:lnTo>
                    <a:pt x="58" y="142"/>
                  </a:lnTo>
                  <a:lnTo>
                    <a:pt x="66" y="138"/>
                  </a:lnTo>
                  <a:lnTo>
                    <a:pt x="72" y="130"/>
                  </a:lnTo>
                  <a:lnTo>
                    <a:pt x="74" y="120"/>
                  </a:lnTo>
                  <a:lnTo>
                    <a:pt x="74" y="120"/>
                  </a:lnTo>
                  <a:lnTo>
                    <a:pt x="72" y="110"/>
                  </a:lnTo>
                  <a:lnTo>
                    <a:pt x="66" y="102"/>
                  </a:lnTo>
                  <a:lnTo>
                    <a:pt x="58" y="98"/>
                  </a:lnTo>
                  <a:lnTo>
                    <a:pt x="46" y="96"/>
                  </a:lnTo>
                  <a:lnTo>
                    <a:pt x="46" y="96"/>
                  </a:lnTo>
                  <a:lnTo>
                    <a:pt x="38" y="98"/>
                  </a:lnTo>
                  <a:lnTo>
                    <a:pt x="38" y="98"/>
                  </a:lnTo>
                  <a:lnTo>
                    <a:pt x="42" y="90"/>
                  </a:lnTo>
                  <a:lnTo>
                    <a:pt x="42" y="88"/>
                  </a:lnTo>
                  <a:lnTo>
                    <a:pt x="42" y="88"/>
                  </a:lnTo>
                  <a:lnTo>
                    <a:pt x="42" y="88"/>
                  </a:lnTo>
                  <a:lnTo>
                    <a:pt x="52" y="76"/>
                  </a:lnTo>
                  <a:lnTo>
                    <a:pt x="64" y="64"/>
                  </a:lnTo>
                  <a:lnTo>
                    <a:pt x="64" y="64"/>
                  </a:lnTo>
                  <a:lnTo>
                    <a:pt x="74" y="58"/>
                  </a:lnTo>
                  <a:lnTo>
                    <a:pt x="86" y="52"/>
                  </a:lnTo>
                  <a:lnTo>
                    <a:pt x="108" y="42"/>
                  </a:lnTo>
                  <a:lnTo>
                    <a:pt x="130" y="38"/>
                  </a:lnTo>
                  <a:lnTo>
                    <a:pt x="140" y="38"/>
                  </a:lnTo>
                  <a:lnTo>
                    <a:pt x="150" y="38"/>
                  </a:lnTo>
                  <a:lnTo>
                    <a:pt x="150" y="38"/>
                  </a:lnTo>
                  <a:lnTo>
                    <a:pt x="160" y="40"/>
                  </a:lnTo>
                  <a:lnTo>
                    <a:pt x="168" y="44"/>
                  </a:lnTo>
                  <a:lnTo>
                    <a:pt x="174" y="50"/>
                  </a:lnTo>
                  <a:lnTo>
                    <a:pt x="178" y="54"/>
                  </a:lnTo>
                  <a:lnTo>
                    <a:pt x="178" y="54"/>
                  </a:lnTo>
                  <a:lnTo>
                    <a:pt x="182" y="62"/>
                  </a:lnTo>
                  <a:lnTo>
                    <a:pt x="184" y="72"/>
                  </a:lnTo>
                  <a:lnTo>
                    <a:pt x="184" y="84"/>
                  </a:lnTo>
                  <a:lnTo>
                    <a:pt x="182" y="96"/>
                  </a:lnTo>
                  <a:lnTo>
                    <a:pt x="182" y="96"/>
                  </a:lnTo>
                  <a:lnTo>
                    <a:pt x="178" y="106"/>
                  </a:lnTo>
                  <a:lnTo>
                    <a:pt x="172" y="118"/>
                  </a:lnTo>
                  <a:lnTo>
                    <a:pt x="164" y="128"/>
                  </a:lnTo>
                  <a:lnTo>
                    <a:pt x="156" y="136"/>
                  </a:lnTo>
                  <a:lnTo>
                    <a:pt x="156" y="136"/>
                  </a:lnTo>
                  <a:lnTo>
                    <a:pt x="144" y="142"/>
                  </a:lnTo>
                  <a:lnTo>
                    <a:pt x="132" y="144"/>
                  </a:lnTo>
                  <a:lnTo>
                    <a:pt x="100" y="148"/>
                  </a:lnTo>
                  <a:lnTo>
                    <a:pt x="118" y="176"/>
                  </a:lnTo>
                  <a:lnTo>
                    <a:pt x="118" y="176"/>
                  </a:lnTo>
                  <a:lnTo>
                    <a:pt x="132" y="192"/>
                  </a:lnTo>
                  <a:lnTo>
                    <a:pt x="152" y="222"/>
                  </a:lnTo>
                  <a:lnTo>
                    <a:pt x="152" y="222"/>
                  </a:lnTo>
                  <a:lnTo>
                    <a:pt x="156" y="224"/>
                  </a:lnTo>
                  <a:lnTo>
                    <a:pt x="162" y="228"/>
                  </a:lnTo>
                  <a:lnTo>
                    <a:pt x="144" y="178"/>
                  </a:lnTo>
                  <a:lnTo>
                    <a:pt x="144" y="178"/>
                  </a:lnTo>
                  <a:lnTo>
                    <a:pt x="158" y="174"/>
                  </a:lnTo>
                  <a:lnTo>
                    <a:pt x="176" y="168"/>
                  </a:lnTo>
                  <a:lnTo>
                    <a:pt x="176" y="168"/>
                  </a:lnTo>
                  <a:lnTo>
                    <a:pt x="190" y="156"/>
                  </a:lnTo>
                  <a:lnTo>
                    <a:pt x="202" y="140"/>
                  </a:lnTo>
                  <a:lnTo>
                    <a:pt x="210" y="124"/>
                  </a:lnTo>
                  <a:lnTo>
                    <a:pt x="216" y="106"/>
                  </a:lnTo>
                  <a:lnTo>
                    <a:pt x="216" y="106"/>
                  </a:lnTo>
                  <a:lnTo>
                    <a:pt x="220" y="88"/>
                  </a:lnTo>
                  <a:lnTo>
                    <a:pt x="220" y="68"/>
                  </a:lnTo>
                  <a:lnTo>
                    <a:pt x="216" y="50"/>
                  </a:lnTo>
                  <a:lnTo>
                    <a:pt x="214" y="42"/>
                  </a:lnTo>
                  <a:lnTo>
                    <a:pt x="208" y="32"/>
                  </a:lnTo>
                  <a:lnTo>
                    <a:pt x="208" y="32"/>
                  </a:lnTo>
                  <a:close/>
                </a:path>
              </a:pathLst>
            </a:cu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3941" y="2858"/>
              <a:ext cx="50" cy="48"/>
            </a:xfrm>
            <a:custGeom>
              <a:avLst/>
              <a:gdLst/>
              <a:ahLst/>
              <a:cxnLst>
                <a:cxn ang="0">
                  <a:pos x="50" y="24"/>
                </a:cxn>
                <a:cxn ang="0">
                  <a:pos x="50" y="24"/>
                </a:cxn>
                <a:cxn ang="0">
                  <a:pos x="48" y="34"/>
                </a:cxn>
                <a:cxn ang="0">
                  <a:pos x="44" y="40"/>
                </a:cxn>
                <a:cxn ang="0">
                  <a:pos x="36" y="46"/>
                </a:cxn>
                <a:cxn ang="0">
                  <a:pos x="26" y="48"/>
                </a:cxn>
                <a:cxn ang="0">
                  <a:pos x="26" y="48"/>
                </a:cxn>
                <a:cxn ang="0">
                  <a:pos x="16" y="46"/>
                </a:cxn>
                <a:cxn ang="0">
                  <a:pos x="8" y="40"/>
                </a:cxn>
                <a:cxn ang="0">
                  <a:pos x="2" y="3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2" y="14"/>
                </a:cxn>
                <a:cxn ang="0">
                  <a:pos x="8" y="8"/>
                </a:cxn>
                <a:cxn ang="0">
                  <a:pos x="16" y="2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36" y="2"/>
                </a:cxn>
                <a:cxn ang="0">
                  <a:pos x="44" y="8"/>
                </a:cxn>
                <a:cxn ang="0">
                  <a:pos x="48" y="14"/>
                </a:cxn>
                <a:cxn ang="0">
                  <a:pos x="50" y="24"/>
                </a:cxn>
                <a:cxn ang="0">
                  <a:pos x="50" y="24"/>
                </a:cxn>
              </a:cxnLst>
              <a:rect l="0" t="0" r="r" b="b"/>
              <a:pathLst>
                <a:path w="50" h="48">
                  <a:moveTo>
                    <a:pt x="50" y="24"/>
                  </a:moveTo>
                  <a:lnTo>
                    <a:pt x="50" y="24"/>
                  </a:lnTo>
                  <a:lnTo>
                    <a:pt x="48" y="34"/>
                  </a:lnTo>
                  <a:lnTo>
                    <a:pt x="44" y="40"/>
                  </a:lnTo>
                  <a:lnTo>
                    <a:pt x="36" y="46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16" y="46"/>
                  </a:lnTo>
                  <a:lnTo>
                    <a:pt x="8" y="40"/>
                  </a:lnTo>
                  <a:lnTo>
                    <a:pt x="2" y="3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36" y="2"/>
                  </a:lnTo>
                  <a:lnTo>
                    <a:pt x="44" y="8"/>
                  </a:lnTo>
                  <a:lnTo>
                    <a:pt x="48" y="14"/>
                  </a:lnTo>
                  <a:lnTo>
                    <a:pt x="50" y="24"/>
                  </a:lnTo>
                  <a:lnTo>
                    <a:pt x="50" y="24"/>
                  </a:lnTo>
                  <a:close/>
                </a:path>
              </a:pathLst>
            </a:cu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pic>
        <p:nvPicPr>
          <p:cNvPr id="25" name="Picture 24" descr="WWL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529479"/>
            <a:ext cx="3275076" cy="371175"/>
          </a:xfrm>
          <a:prstGeom prst="rect">
            <a:avLst/>
          </a:prstGeom>
        </p:spPr>
      </p:pic>
      <p:pic>
        <p:nvPicPr>
          <p:cNvPr id="2050" name="Picture 2" descr="acpa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732545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6" descr="sticking plaster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8024" y="3356992"/>
            <a:ext cx="762000" cy="762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387</TotalTime>
  <Words>532</Words>
  <Application>Microsoft Office PowerPoint</Application>
  <PresentationFormat>On-screen Show (4:3)</PresentationFormat>
  <Paragraphs>118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Development of the Arthroplasty Practitioner Team at Wrightington .......A Narrative</vt:lpstr>
      <vt:lpstr>Introduction to Wrightington Hospital</vt:lpstr>
      <vt:lpstr>How it all started.....</vt:lpstr>
      <vt:lpstr>......Phase 1</vt:lpstr>
      <vt:lpstr>.......Phase 2</vt:lpstr>
      <vt:lpstr>.......Phase 2 (cont..)</vt:lpstr>
      <vt:lpstr>......Phase 3</vt:lpstr>
      <vt:lpstr>.......Phase 4</vt:lpstr>
      <vt:lpstr>Challenges</vt:lpstr>
      <vt:lpstr>Challenges</vt:lpstr>
      <vt:lpstr>Successes</vt:lpstr>
      <vt:lpstr>Successes</vt:lpstr>
      <vt:lpstr>Thankyou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the Arthroplasty Practitioner Team at Wrightington</dc:title>
  <dc:creator>James Family</dc:creator>
  <cp:lastModifiedBy>James Family</cp:lastModifiedBy>
  <cp:revision>14</cp:revision>
  <dcterms:created xsi:type="dcterms:W3CDTF">2014-04-04T09:27:11Z</dcterms:created>
  <dcterms:modified xsi:type="dcterms:W3CDTF">2014-04-07T08:57:07Z</dcterms:modified>
</cp:coreProperties>
</file>